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9" r:id="rId4"/>
    <p:sldId id="266" r:id="rId5"/>
    <p:sldId id="267" r:id="rId6"/>
    <p:sldId id="268" r:id="rId7"/>
    <p:sldId id="274" r:id="rId8"/>
    <p:sldId id="270" r:id="rId9"/>
    <p:sldId id="271" r:id="rId10"/>
    <p:sldId id="272" r:id="rId11"/>
    <p:sldId id="275" r:id="rId12"/>
    <p:sldId id="277" r:id="rId13"/>
    <p:sldId id="278" r:id="rId14"/>
    <p:sldId id="273" r:id="rId15"/>
    <p:sldId id="258" r:id="rId16"/>
    <p:sldId id="276" r:id="rId17"/>
    <p:sldId id="279" r:id="rId18"/>
    <p:sldId id="282" r:id="rId19"/>
    <p:sldId id="280" r:id="rId20"/>
    <p:sldId id="281" r:id="rId21"/>
    <p:sldId id="259" r:id="rId22"/>
    <p:sldId id="260" r:id="rId23"/>
    <p:sldId id="261" r:id="rId24"/>
    <p:sldId id="262" r:id="rId25"/>
    <p:sldId id="263" r:id="rId26"/>
    <p:sldId id="264" r:id="rId27"/>
    <p:sldId id="265"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20E"/>
    <a:srgbClr val="F4F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p:scale>
          <a:sx n="60" d="100"/>
          <a:sy n="60" d="100"/>
        </p:scale>
        <p:origin x="-1638"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015D866-A7F0-4AF5-8B3A-D417B0C64C0D}" type="datetimeFigureOut">
              <a:rPr lang="pt-BR" smtClean="0"/>
              <a:pPr/>
              <a:t>05/01/2015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4A6BA0E-4BD3-4002-BE04-BA1636F9C66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37000">
              <a:schemeClr val="bg1"/>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5D866-A7F0-4AF5-8B3A-D417B0C64C0D}" type="datetimeFigureOut">
              <a:rPr lang="pt-BR" smtClean="0"/>
              <a:pPr/>
              <a:t>05/01/2015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6BA0E-4BD3-4002-BE04-BA1636F9C66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gi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Users\Microsoft\Documents\DOCUMENTOS%20PAULO\Vem%20Pra%20Mim%20-%20Apelo.wma" TargetMode="External"/><Relationship Id="rId6" Type="http://schemas.openxmlformats.org/officeDocument/2006/relationships/image" Target="../media/image2.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jpeg"/><Relationship Id="rId9"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jpeg"/><Relationship Id="rId7"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LIÇÃO 3 O PECADO.jpg"/>
          <p:cNvPicPr>
            <a:picLocks noChangeAspect="1"/>
          </p:cNvPicPr>
          <p:nvPr/>
        </p:nvPicPr>
        <p:blipFill>
          <a:blip r:embed="rId2" cstate="print"/>
          <a:stretch>
            <a:fillRect/>
          </a:stretch>
        </p:blipFill>
        <p:spPr>
          <a:xfrm>
            <a:off x="-18256" y="0"/>
            <a:ext cx="9180512" cy="6858000"/>
          </a:xfrm>
          <a:prstGeom prst="rect">
            <a:avLst/>
          </a:prstGeom>
        </p:spPr>
      </p:pic>
      <p:sp>
        <p:nvSpPr>
          <p:cNvPr id="17" name="CaixaDeTexto 16"/>
          <p:cNvSpPr txBox="1"/>
          <p:nvPr/>
        </p:nvSpPr>
        <p:spPr>
          <a:xfrm>
            <a:off x="9252520" y="251356"/>
            <a:ext cx="1728192" cy="369332"/>
          </a:xfrm>
          <a:prstGeom prst="rect">
            <a:avLst/>
          </a:prstGeom>
          <a:noFill/>
        </p:spPr>
        <p:txBody>
          <a:bodyPr wrap="square" rtlCol="0">
            <a:spAutoFit/>
          </a:bodyPr>
          <a:lstStyle/>
          <a:p>
            <a:pPr algn="ctr"/>
            <a:r>
              <a:rPr lang="pt-BR" b="1" dirty="0" smtClean="0">
                <a:solidFill>
                  <a:schemeClr val="bg1"/>
                </a:solidFill>
                <a:latin typeface="Arial Narrow" pitchFamily="34" charset="0"/>
              </a:rPr>
              <a:t>CURSO BÍBLICO</a:t>
            </a:r>
            <a:endParaRPr lang="pt-BR" b="1" dirty="0">
              <a:solidFill>
                <a:schemeClr val="bg1"/>
              </a:solidFill>
              <a:latin typeface="Arial Narrow" pitchFamily="34" charset="0"/>
            </a:endParaRPr>
          </a:p>
        </p:txBody>
      </p:sp>
      <p:pic>
        <p:nvPicPr>
          <p:cNvPr id="14" name="Picture 2" descr="http://www.universonline.info/wp-content/uploads/2012/01/A-Grande-Esperan%C3%A7a-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064" y="5157192"/>
            <a:ext cx="145867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descr="Imagem1.png"/>
          <p:cNvPicPr>
            <a:picLocks noChangeAspect="1"/>
          </p:cNvPicPr>
          <p:nvPr/>
        </p:nvPicPr>
        <p:blipFill>
          <a:blip r:embed="rId4" cstate="print">
            <a:clrChange>
              <a:clrFrom>
                <a:srgbClr val="F3F3F3"/>
              </a:clrFrom>
              <a:clrTo>
                <a:srgbClr val="F3F3F3">
                  <a:alpha val="0"/>
                </a:srgbClr>
              </a:clrTo>
            </a:clrChange>
          </a:blip>
          <a:stretch>
            <a:fillRect/>
          </a:stretch>
        </p:blipFill>
        <p:spPr>
          <a:xfrm>
            <a:off x="7218040" y="5960081"/>
            <a:ext cx="1728192" cy="709279"/>
          </a:xfrm>
          <a:prstGeom prst="rect">
            <a:avLst/>
          </a:prstGeom>
        </p:spPr>
      </p:pic>
      <p:pic>
        <p:nvPicPr>
          <p:cNvPr id="6" name="Imagem 5"/>
          <p:cNvPicPr>
            <a:picLocks noChangeAspect="1"/>
          </p:cNvPicPr>
          <p:nvPr/>
        </p:nvPicPr>
        <p:blipFill>
          <a:blip r:embed="rId5" cstate="print">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24128" y="2646249"/>
            <a:ext cx="3240360" cy="1322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0.18299 -0.0044 L -0.43299 -0.0044 " pathEditMode="relative" rAng="0" ptsTypes="AA">
                                      <p:cBhvr>
                                        <p:cTn id="6" dur="2000" fill="hold"/>
                                        <p:tgtEl>
                                          <p:spTgt spid="17"/>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jail.jpg"/>
          <p:cNvPicPr>
            <a:picLocks noChangeAspect="1"/>
          </p:cNvPicPr>
          <p:nvPr/>
        </p:nvPicPr>
        <p:blipFill>
          <a:blip r:embed="rId2" cstate="print"/>
          <a:srcRect b="4851"/>
          <a:stretch>
            <a:fillRect/>
          </a:stretch>
        </p:blipFill>
        <p:spPr>
          <a:xfrm>
            <a:off x="0" y="332656"/>
            <a:ext cx="9144000" cy="6525344"/>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1" name="CaixaDeTexto 10"/>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2" name="CaixaDeTexto 11"/>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5" name="CaixaDeTexto 14"/>
          <p:cNvSpPr txBox="1"/>
          <p:nvPr/>
        </p:nvSpPr>
        <p:spPr>
          <a:xfrm>
            <a:off x="899592" y="1196752"/>
            <a:ext cx="7776864" cy="830997"/>
          </a:xfrm>
          <a:prstGeom prst="rect">
            <a:avLst/>
          </a:prstGeom>
          <a:noFill/>
          <a:effectLst>
            <a:outerShdw blurRad="50800" dist="50800" dir="5400000" algn="ctr" rotWithShape="0">
              <a:schemeClr val="tx1"/>
            </a:outerShdw>
          </a:effectLst>
        </p:spPr>
        <p:txBody>
          <a:bodyPr wrap="square" rtlCol="0">
            <a:spAutoFit/>
          </a:bodyPr>
          <a:lstStyle/>
          <a:p>
            <a:r>
              <a:rPr lang="pt-BR" sz="4800" dirty="0" smtClean="0">
                <a:solidFill>
                  <a:srgbClr val="C00000"/>
                </a:solidFill>
                <a:latin typeface="Arial Black" pitchFamily="34" charset="0"/>
              </a:rPr>
              <a:t>O Sangue que liberta</a:t>
            </a:r>
            <a:endParaRPr lang="pt-BR" sz="4800" dirty="0">
              <a:solidFill>
                <a:srgbClr val="C00000"/>
              </a:solidFill>
              <a:latin typeface="Arial Black" pitchFamily="34" charset="0"/>
            </a:endParaRPr>
          </a:p>
        </p:txBody>
      </p:sp>
      <p:sp>
        <p:nvSpPr>
          <p:cNvPr id="13" name="CaixaDeTexto 12"/>
          <p:cNvSpPr txBox="1"/>
          <p:nvPr/>
        </p:nvSpPr>
        <p:spPr>
          <a:xfrm>
            <a:off x="3995936" y="2204864"/>
            <a:ext cx="5148064" cy="1200329"/>
          </a:xfrm>
          <a:prstGeom prst="rect">
            <a:avLst/>
          </a:prstGeom>
          <a:noFill/>
          <a:effectLst>
            <a:outerShdw blurRad="50800" dist="50800" dir="2400000" algn="ctr" rotWithShape="0">
              <a:schemeClr val="tx1"/>
            </a:outerShdw>
          </a:effectLst>
        </p:spPr>
        <p:txBody>
          <a:bodyPr wrap="square" rtlCol="0">
            <a:spAutoFit/>
          </a:bodyPr>
          <a:lstStyle/>
          <a:p>
            <a:pPr algn="ctr"/>
            <a:r>
              <a:rPr lang="pt-BR" sz="3600" b="1" dirty="0" smtClean="0">
                <a:solidFill>
                  <a:schemeClr val="bg1"/>
                </a:solidFill>
              </a:rPr>
              <a:t>De quantos pecados somos libertos?</a:t>
            </a:r>
            <a:endParaRPr lang="pt-BR" sz="3600" b="1" dirty="0">
              <a:solidFill>
                <a:schemeClr val="bg1"/>
              </a:solidFill>
            </a:endParaRPr>
          </a:p>
        </p:txBody>
      </p:sp>
      <p:sp>
        <p:nvSpPr>
          <p:cNvPr id="16" name="CaixaDeTexto 15"/>
          <p:cNvSpPr txBox="1"/>
          <p:nvPr/>
        </p:nvSpPr>
        <p:spPr>
          <a:xfrm>
            <a:off x="1187624" y="3645024"/>
            <a:ext cx="7524328" cy="2677656"/>
          </a:xfrm>
          <a:prstGeom prst="rect">
            <a:avLst/>
          </a:prstGeom>
          <a:noFill/>
          <a:effectLst>
            <a:outerShdw blurRad="50800" dist="50800" dir="6600000" algn="ctr" rotWithShape="0">
              <a:schemeClr val="tx1"/>
            </a:outerShdw>
          </a:effectLst>
        </p:spPr>
        <p:txBody>
          <a:bodyPr wrap="square" rtlCol="0">
            <a:spAutoFit/>
          </a:bodyPr>
          <a:lstStyle/>
          <a:p>
            <a:r>
              <a:rPr lang="pt-BR" sz="2800" i="1" dirty="0" smtClean="0">
                <a:solidFill>
                  <a:schemeClr val="bg1"/>
                </a:solidFill>
              </a:rPr>
              <a:t>“Se porém, andamos na luz, e o sangue de Jesus, como ele está na luz,mantemos comunhão uns com os outros, e o sangue de Jesus seu filho, nos purifica </a:t>
            </a:r>
            <a:r>
              <a:rPr lang="pt-BR" sz="2800" b="1" i="1" u="sng" dirty="0" smtClean="0">
                <a:solidFill>
                  <a:srgbClr val="FF0000"/>
                </a:solidFill>
              </a:rPr>
              <a:t>de todos os pecados</a:t>
            </a:r>
            <a:r>
              <a:rPr lang="pt-BR" sz="2800" i="1" dirty="0" smtClean="0">
                <a:solidFill>
                  <a:schemeClr val="bg1"/>
                </a:solidFill>
              </a:rPr>
              <a:t>”.   </a:t>
            </a:r>
          </a:p>
          <a:p>
            <a:endParaRPr lang="pt-BR" sz="2800" i="1" dirty="0" smtClean="0">
              <a:solidFill>
                <a:schemeClr val="bg1"/>
              </a:solidFill>
            </a:endParaRPr>
          </a:p>
          <a:p>
            <a:pPr algn="r"/>
            <a:r>
              <a:rPr lang="pt-BR" sz="2800" i="1" dirty="0" smtClean="0">
                <a:solidFill>
                  <a:schemeClr val="bg1"/>
                </a:solidFill>
              </a:rPr>
              <a:t> </a:t>
            </a:r>
            <a:r>
              <a:rPr lang="pt-BR" sz="2800" b="1" i="1" dirty="0" smtClean="0">
                <a:solidFill>
                  <a:srgbClr val="FFC000"/>
                </a:solidFill>
              </a:rPr>
              <a:t>I João 1:17</a:t>
            </a:r>
            <a:endParaRPr lang="pt-BR" sz="2800" b="1" i="1" dirty="0">
              <a:solidFill>
                <a:srgbClr val="FFC000"/>
              </a:solidFill>
            </a:endParaRPr>
          </a:p>
        </p:txBody>
      </p:sp>
      <p:pic>
        <p:nvPicPr>
          <p:cNvPr id="17" name="Image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JESUSONC.JPG"/>
          <p:cNvPicPr>
            <a:picLocks noChangeAspect="1"/>
          </p:cNvPicPr>
          <p:nvPr/>
        </p:nvPicPr>
        <p:blipFill>
          <a:blip r:embed="rId2" cstate="print">
            <a:duotone>
              <a:prstClr val="black"/>
              <a:schemeClr val="accent3">
                <a:tint val="45000"/>
                <a:satMod val="400000"/>
              </a:schemeClr>
            </a:duotone>
          </a:blip>
          <a:srcRect t="498" b="18610"/>
          <a:stretch>
            <a:fillRect/>
          </a:stretch>
        </p:blipFill>
        <p:spPr>
          <a:xfrm>
            <a:off x="0" y="188640"/>
            <a:ext cx="9144000" cy="6669360"/>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0" name="CaixaDeTexto 9"/>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1" name="CaixaDeTexto 10"/>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7" name="Text Box 4"/>
          <p:cNvSpPr txBox="1">
            <a:spLocks noChangeArrowheads="1"/>
          </p:cNvSpPr>
          <p:nvPr/>
        </p:nvSpPr>
        <p:spPr bwMode="auto">
          <a:xfrm>
            <a:off x="268288" y="836712"/>
            <a:ext cx="4375150" cy="5324535"/>
          </a:xfrm>
          <a:prstGeom prst="rect">
            <a:avLst/>
          </a:prstGeom>
          <a:noFill/>
          <a:ln w="9525">
            <a:noFill/>
            <a:miter lim="800000"/>
            <a:headEnd/>
            <a:tailEnd/>
          </a:ln>
          <a:effectLst>
            <a:outerShdw dist="35921" dir="2700000" algn="ctr" rotWithShape="0">
              <a:schemeClr val="tx1"/>
            </a:outerShdw>
          </a:effectLst>
        </p:spPr>
        <p:txBody>
          <a:bodyPr>
            <a:spAutoFit/>
            <a:flatTx/>
          </a:bodyPr>
          <a:lstStyle/>
          <a:p>
            <a:pPr eaLnBrk="0" hangingPunct="0">
              <a:spcBef>
                <a:spcPct val="50000"/>
              </a:spcBef>
              <a:defRPr/>
            </a:pPr>
            <a:r>
              <a:rPr lang="pt-BR" sz="4000" b="1" dirty="0">
                <a:solidFill>
                  <a:schemeClr val="bg1"/>
                </a:solidFill>
              </a:rPr>
              <a:t>“Mas Deus prova o seu próprio amor para conosco pelo fato de ter Cristo morrido por nós, sendo nós ainda pecadores.” </a:t>
            </a:r>
          </a:p>
          <a:p>
            <a:pPr algn="r" eaLnBrk="0" hangingPunct="0">
              <a:spcBef>
                <a:spcPct val="50000"/>
              </a:spcBef>
              <a:defRPr/>
            </a:pPr>
            <a:r>
              <a:rPr lang="pt-BR" sz="4000" b="1" dirty="0" smtClean="0">
                <a:solidFill>
                  <a:srgbClr val="C00000"/>
                </a:solidFill>
              </a:rPr>
              <a:t>Romanos </a:t>
            </a:r>
            <a:r>
              <a:rPr lang="pt-BR" sz="4000" b="1" dirty="0">
                <a:solidFill>
                  <a:srgbClr val="C00000"/>
                </a:solidFill>
              </a:rPr>
              <a:t>5:8</a:t>
            </a:r>
            <a:endParaRPr lang="pt-BR" sz="4800" b="1" dirty="0">
              <a:solidFill>
                <a:srgbClr val="C00000"/>
              </a:solidFill>
            </a:endParaRPr>
          </a:p>
        </p:txBody>
      </p:sp>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30032356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JESUSONC.JPG"/>
          <p:cNvPicPr>
            <a:picLocks noChangeAspect="1"/>
          </p:cNvPicPr>
          <p:nvPr/>
        </p:nvPicPr>
        <p:blipFill>
          <a:blip r:embed="rId2" cstate="print">
            <a:duotone>
              <a:prstClr val="black"/>
              <a:schemeClr val="accent3">
                <a:tint val="45000"/>
                <a:satMod val="400000"/>
              </a:schemeClr>
            </a:duotone>
          </a:blip>
          <a:srcRect t="498" b="18610"/>
          <a:stretch>
            <a:fillRect/>
          </a:stretch>
        </p:blipFill>
        <p:spPr>
          <a:xfrm>
            <a:off x="0" y="188640"/>
            <a:ext cx="9144000" cy="6669360"/>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0" name="CaixaDeTexto 9"/>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1" name="CaixaDeTexto 10"/>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2" name="Rectangle 3"/>
          <p:cNvSpPr txBox="1">
            <a:spLocks noChangeArrowheads="1"/>
          </p:cNvSpPr>
          <p:nvPr/>
        </p:nvSpPr>
        <p:spPr>
          <a:xfrm>
            <a:off x="179512" y="818728"/>
            <a:ext cx="4419600" cy="5562600"/>
          </a:xfrm>
          <a:prstGeom prst="rect">
            <a:avLst/>
          </a:prstGeom>
          <a:effectLst>
            <a:outerShdw dist="35921" dir="2700000" algn="ctr" rotWithShape="0">
              <a:schemeClr val="tx1"/>
            </a:outerShdw>
          </a:effectLst>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4400" b="1" i="0" u="none" strike="noStrike" kern="1200" cap="none" spc="0" normalizeH="0" baseline="0" noProof="0" dirty="0" smtClean="0">
                <a:ln>
                  <a:noFill/>
                </a:ln>
                <a:solidFill>
                  <a:schemeClr val="bg1"/>
                </a:solidFill>
                <a:effectLst/>
                <a:uLnTx/>
                <a:uFillTx/>
                <a:ea typeface="+mj-ea"/>
                <a:cs typeface="Times New Roman" pitchFamily="18" charset="0"/>
              </a:rPr>
              <a:t>"Eu vim para </a:t>
            </a:r>
          </a:p>
          <a:p>
            <a:pPr marL="0" marR="0" lvl="0" indent="0" defTabSz="914400" rtl="0" eaLnBrk="1" fontAlgn="auto" latinLnBrk="0" hangingPunct="1">
              <a:lnSpc>
                <a:spcPct val="100000"/>
              </a:lnSpc>
              <a:spcBef>
                <a:spcPct val="0"/>
              </a:spcBef>
              <a:spcAft>
                <a:spcPts val="0"/>
              </a:spcAft>
              <a:buClrTx/>
              <a:buSzTx/>
              <a:buFontTx/>
              <a:buNone/>
              <a:tabLst/>
              <a:defRPr/>
            </a:pPr>
            <a:r>
              <a:rPr kumimoji="0" lang="pt-BR" sz="4400" b="1" i="0" u="none" strike="noStrike" kern="1200" cap="none" spc="0" normalizeH="0" baseline="0" noProof="0" dirty="0" smtClean="0">
                <a:ln>
                  <a:noFill/>
                </a:ln>
                <a:solidFill>
                  <a:schemeClr val="bg1"/>
                </a:solidFill>
                <a:effectLst/>
                <a:uLnTx/>
                <a:uFillTx/>
                <a:ea typeface="+mj-ea"/>
                <a:cs typeface="Times New Roman" pitchFamily="18" charset="0"/>
              </a:rPr>
              <a:t>que tenham vida, e a tenham em abundância." </a:t>
            </a:r>
          </a:p>
          <a:p>
            <a:pPr marL="0" marR="0" lvl="0" indent="0" defTabSz="914400" rtl="0" eaLnBrk="1" fontAlgn="auto" latinLnBrk="0" hangingPunct="1">
              <a:lnSpc>
                <a:spcPct val="100000"/>
              </a:lnSpc>
              <a:spcBef>
                <a:spcPct val="0"/>
              </a:spcBef>
              <a:spcAft>
                <a:spcPts val="0"/>
              </a:spcAft>
              <a:buClrTx/>
              <a:buSzTx/>
              <a:buFontTx/>
              <a:buNone/>
              <a:tabLst/>
              <a:defRPr/>
            </a:pPr>
            <a:endParaRPr lang="pt-BR" sz="4400" b="1" dirty="0" smtClean="0">
              <a:solidFill>
                <a:schemeClr val="bg1"/>
              </a:solidFill>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4400" b="1" i="0" u="none" strike="noStrike" kern="1200" cap="none" spc="0" normalizeH="0" baseline="0" noProof="0" dirty="0" smtClean="0">
                <a:ln>
                  <a:noFill/>
                </a:ln>
                <a:solidFill>
                  <a:srgbClr val="C00000"/>
                </a:solidFill>
                <a:effectLst/>
                <a:uLnTx/>
                <a:uFillTx/>
                <a:ea typeface="+mj-ea"/>
                <a:cs typeface="Times New Roman" pitchFamily="18" charset="0"/>
              </a:rPr>
              <a:t>João 10:10</a:t>
            </a:r>
            <a:r>
              <a:rPr kumimoji="0" lang="pt-BR" sz="4400" b="1" i="0" u="none" strike="noStrike" kern="1200" cap="none" spc="0" normalizeH="0" baseline="0" noProof="0" dirty="0" smtClean="0">
                <a:ln>
                  <a:noFill/>
                </a:ln>
                <a:solidFill>
                  <a:schemeClr val="bg1"/>
                </a:solidFill>
                <a:effectLst/>
                <a:uLnTx/>
                <a:uFillTx/>
                <a:ea typeface="+mj-ea"/>
                <a:cs typeface="Times New Roman" pitchFamily="18" charset="0"/>
              </a:rPr>
              <a:t/>
            </a:r>
            <a:br>
              <a:rPr kumimoji="0" lang="pt-BR" sz="4400" b="1" i="0" u="none" strike="noStrike" kern="1200" cap="none" spc="0" normalizeH="0" baseline="0" noProof="0" dirty="0" smtClean="0">
                <a:ln>
                  <a:noFill/>
                </a:ln>
                <a:solidFill>
                  <a:schemeClr val="bg1"/>
                </a:solidFill>
                <a:effectLst/>
                <a:uLnTx/>
                <a:uFillTx/>
                <a:ea typeface="+mj-ea"/>
                <a:cs typeface="Times New Roman" pitchFamily="18" charset="0"/>
              </a:rPr>
            </a:br>
            <a:endParaRPr kumimoji="0" lang="pt-PT" sz="4400" b="1" i="0" u="none" strike="noStrike" kern="1200" cap="none" spc="0" normalizeH="0" baseline="0" noProof="0" dirty="0" smtClean="0">
              <a:ln>
                <a:noFill/>
              </a:ln>
              <a:solidFill>
                <a:schemeClr val="bg1"/>
              </a:solidFill>
              <a:effectLst/>
              <a:uLnTx/>
              <a:uFillTx/>
              <a:ea typeface="+mj-ea"/>
              <a:cs typeface="+mj-cs"/>
            </a:endParaRPr>
          </a:p>
        </p:txBody>
      </p:sp>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30032356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JESUSONC.JPG"/>
          <p:cNvPicPr>
            <a:picLocks noChangeAspect="1"/>
          </p:cNvPicPr>
          <p:nvPr/>
        </p:nvPicPr>
        <p:blipFill>
          <a:blip r:embed="rId2" cstate="print">
            <a:duotone>
              <a:prstClr val="black"/>
              <a:schemeClr val="accent3">
                <a:tint val="45000"/>
                <a:satMod val="400000"/>
              </a:schemeClr>
            </a:duotone>
          </a:blip>
          <a:srcRect t="498" b="18610"/>
          <a:stretch>
            <a:fillRect/>
          </a:stretch>
        </p:blipFill>
        <p:spPr>
          <a:xfrm>
            <a:off x="0" y="188640"/>
            <a:ext cx="9144000" cy="6669360"/>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0" name="CaixaDeTexto 9"/>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1" name="CaixaDeTexto 10"/>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5" name="CaixaDeTexto 14"/>
          <p:cNvSpPr txBox="1"/>
          <p:nvPr/>
        </p:nvSpPr>
        <p:spPr>
          <a:xfrm>
            <a:off x="179512" y="908720"/>
            <a:ext cx="4896544" cy="5847755"/>
          </a:xfrm>
          <a:prstGeom prst="rect">
            <a:avLst/>
          </a:prstGeom>
          <a:noFill/>
        </p:spPr>
        <p:txBody>
          <a:bodyPr wrap="square" rtlCol="0">
            <a:spAutoFit/>
          </a:bodyPr>
          <a:lstStyle/>
          <a:p>
            <a:r>
              <a:rPr lang="pt-BR" sz="4000" b="1" dirty="0" smtClean="0">
                <a:solidFill>
                  <a:schemeClr val="bg2"/>
                </a:solidFill>
              </a:rPr>
              <a:t/>
            </a:r>
            <a:br>
              <a:rPr lang="pt-BR" sz="4000" b="1" dirty="0" smtClean="0">
                <a:solidFill>
                  <a:schemeClr val="bg2"/>
                </a:solidFill>
              </a:rPr>
            </a:br>
            <a:r>
              <a:rPr lang="pt-BR" sz="4000" b="1" dirty="0" smtClean="0">
                <a:solidFill>
                  <a:schemeClr val="bg2"/>
                </a:solidFill>
              </a:rPr>
              <a:t>“Pois também </a:t>
            </a:r>
          </a:p>
          <a:p>
            <a:r>
              <a:rPr lang="pt-BR" sz="4000" b="1" dirty="0" smtClean="0">
                <a:solidFill>
                  <a:schemeClr val="bg2"/>
                </a:solidFill>
              </a:rPr>
              <a:t>Cristo morreu, uma única vez, pelos pecados, o justo pelos injustos.”</a:t>
            </a:r>
          </a:p>
          <a:p>
            <a:endParaRPr lang="pt-BR" sz="4000" b="1" dirty="0" smtClean="0">
              <a:solidFill>
                <a:schemeClr val="bg2"/>
              </a:solidFill>
            </a:endParaRPr>
          </a:p>
          <a:p>
            <a:pPr algn="r"/>
            <a:r>
              <a:rPr lang="pt-BR" b="1" dirty="0" smtClean="0">
                <a:solidFill>
                  <a:schemeClr val="bg2"/>
                </a:solidFill>
              </a:rPr>
              <a:t> </a:t>
            </a:r>
            <a:r>
              <a:rPr lang="pt-BR" sz="4000" b="1" dirty="0" smtClean="0">
                <a:solidFill>
                  <a:srgbClr val="C00000"/>
                </a:solidFill>
              </a:rPr>
              <a:t>I Pedro 3:18 </a:t>
            </a:r>
            <a:r>
              <a:rPr lang="pt-BR" b="1" dirty="0" smtClean="0"/>
              <a:t/>
            </a:r>
            <a:br>
              <a:rPr lang="pt-BR" b="1" dirty="0" smtClean="0"/>
            </a:br>
            <a:endParaRPr lang="pt-BR" b="1" dirty="0" smtClean="0"/>
          </a:p>
          <a:p>
            <a:endParaRPr lang="pt-BR" b="1" dirty="0" smtClean="0"/>
          </a:p>
          <a:p>
            <a:endParaRPr lang="pt-BR" dirty="0"/>
          </a:p>
        </p:txBody>
      </p:sp>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30032356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descr="duvida-guia-estudante.jpg"/>
          <p:cNvPicPr>
            <a:picLocks noChangeAspect="1"/>
          </p:cNvPicPr>
          <p:nvPr/>
        </p:nvPicPr>
        <p:blipFill>
          <a:blip r:embed="rId2" cstate="print">
            <a:lum contrast="10000"/>
          </a:blip>
          <a:stretch>
            <a:fillRect/>
          </a:stretch>
        </p:blipFill>
        <p:spPr>
          <a:xfrm>
            <a:off x="0" y="908720"/>
            <a:ext cx="8321186" cy="5824830"/>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1" name="CaixaDeTexto 10"/>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2" name="CaixaDeTexto 11"/>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7" name="CaixaDeTexto 16"/>
          <p:cNvSpPr txBox="1"/>
          <p:nvPr/>
        </p:nvSpPr>
        <p:spPr>
          <a:xfrm>
            <a:off x="1835696" y="1052736"/>
            <a:ext cx="6336704" cy="830997"/>
          </a:xfrm>
          <a:prstGeom prst="rect">
            <a:avLst/>
          </a:prstGeom>
          <a:noFill/>
          <a:effectLst>
            <a:outerShdw blurRad="50800" dist="50800" dir="5400000" algn="ctr" rotWithShape="0">
              <a:schemeClr val="tx1"/>
            </a:outerShdw>
          </a:effectLst>
        </p:spPr>
        <p:txBody>
          <a:bodyPr wrap="square" rtlCol="0">
            <a:spAutoFit/>
          </a:bodyPr>
          <a:lstStyle/>
          <a:p>
            <a:r>
              <a:rPr lang="pt-BR" sz="4800" dirty="0" smtClean="0">
                <a:solidFill>
                  <a:schemeClr val="bg1"/>
                </a:solidFill>
                <a:latin typeface="Arial Black" pitchFamily="34" charset="0"/>
              </a:rPr>
              <a:t>Reconhecimento</a:t>
            </a:r>
            <a:endParaRPr lang="pt-BR" sz="4800" dirty="0">
              <a:solidFill>
                <a:schemeClr val="bg1"/>
              </a:solidFill>
              <a:latin typeface="Arial Black" pitchFamily="34" charset="0"/>
            </a:endParaRPr>
          </a:p>
        </p:txBody>
      </p:sp>
      <p:sp>
        <p:nvSpPr>
          <p:cNvPr id="18" name="CaixaDeTexto 17"/>
          <p:cNvSpPr txBox="1"/>
          <p:nvPr/>
        </p:nvSpPr>
        <p:spPr>
          <a:xfrm>
            <a:off x="4067944" y="2060848"/>
            <a:ext cx="5076056" cy="2062103"/>
          </a:xfrm>
          <a:prstGeom prst="rect">
            <a:avLst/>
          </a:prstGeom>
          <a:noFill/>
          <a:effectLst>
            <a:outerShdw blurRad="25400" dist="38100" dir="5400000" algn="ctr" rotWithShape="0">
              <a:schemeClr val="tx1"/>
            </a:outerShdw>
          </a:effectLst>
        </p:spPr>
        <p:txBody>
          <a:bodyPr wrap="square" rtlCol="0">
            <a:spAutoFit/>
          </a:bodyPr>
          <a:lstStyle/>
          <a:p>
            <a:r>
              <a:rPr lang="pt-BR" sz="3200" b="1" dirty="0" smtClean="0">
                <a:solidFill>
                  <a:schemeClr val="bg1"/>
                </a:solidFill>
              </a:rPr>
              <a:t>Pelo Seu infinito amor</a:t>
            </a:r>
          </a:p>
          <a:p>
            <a:r>
              <a:rPr lang="pt-BR" sz="3200" b="1" dirty="0" smtClean="0">
                <a:solidFill>
                  <a:schemeClr val="bg1"/>
                </a:solidFill>
              </a:rPr>
              <a:t>Pelo Seu sacrifício</a:t>
            </a:r>
          </a:p>
          <a:p>
            <a:r>
              <a:rPr lang="pt-BR" sz="3200" b="1" dirty="0" smtClean="0">
                <a:solidFill>
                  <a:schemeClr val="bg1"/>
                </a:solidFill>
              </a:rPr>
              <a:t>Pela Sua Morte</a:t>
            </a:r>
          </a:p>
          <a:p>
            <a:r>
              <a:rPr lang="pt-BR" sz="3200" b="1" dirty="0" smtClean="0">
                <a:solidFill>
                  <a:schemeClr val="bg1"/>
                </a:solidFill>
              </a:rPr>
              <a:t>Pela Sua imensa compaixão</a:t>
            </a:r>
            <a:endParaRPr lang="pt-BR" sz="3200" b="1" dirty="0">
              <a:solidFill>
                <a:schemeClr val="bg1"/>
              </a:solidFill>
            </a:endParaRPr>
          </a:p>
        </p:txBody>
      </p:sp>
      <p:sp>
        <p:nvSpPr>
          <p:cNvPr id="19" name="CaixaDeTexto 18"/>
          <p:cNvSpPr txBox="1"/>
          <p:nvPr/>
        </p:nvSpPr>
        <p:spPr>
          <a:xfrm>
            <a:off x="2051720" y="4437112"/>
            <a:ext cx="6876256" cy="1815882"/>
          </a:xfrm>
          <a:prstGeom prst="rect">
            <a:avLst/>
          </a:prstGeom>
          <a:noFill/>
          <a:effectLst>
            <a:outerShdw blurRad="38100" dist="50800" dir="5400000" algn="ctr" rotWithShape="0">
              <a:schemeClr val="tx1"/>
            </a:outerShdw>
          </a:effectLst>
        </p:spPr>
        <p:txBody>
          <a:bodyPr wrap="square" rtlCol="0">
            <a:spAutoFit/>
          </a:bodyPr>
          <a:lstStyle/>
          <a:p>
            <a:r>
              <a:rPr lang="pt-BR" sz="4000" b="1" dirty="0" smtClean="0">
                <a:solidFill>
                  <a:srgbClr val="C00000"/>
                </a:solidFill>
              </a:rPr>
              <a:t>     Qual deve ser nossa atitude?</a:t>
            </a:r>
          </a:p>
          <a:p>
            <a:endParaRPr lang="pt-BR" sz="4000" b="1" dirty="0" smtClean="0">
              <a:solidFill>
                <a:srgbClr val="C00000"/>
              </a:solidFill>
            </a:endParaRPr>
          </a:p>
          <a:p>
            <a:pPr algn="r"/>
            <a:r>
              <a:rPr lang="pt-BR" sz="3200" b="1" dirty="0" smtClean="0">
                <a:solidFill>
                  <a:srgbClr val="FFC000"/>
                </a:solidFill>
              </a:rPr>
              <a:t>João 14:15</a:t>
            </a:r>
            <a:endParaRPr lang="pt-BR" sz="3200" b="1" dirty="0">
              <a:solidFill>
                <a:srgbClr val="FFC000"/>
              </a:solidFill>
            </a:endParaRPr>
          </a:p>
        </p:txBody>
      </p:sp>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pensamento-pensando-duvida-incerteza-mulher-questionamento-1323438301971_956x500.jpg"/>
          <p:cNvPicPr>
            <a:picLocks noChangeAspect="1"/>
          </p:cNvPicPr>
          <p:nvPr/>
        </p:nvPicPr>
        <p:blipFill>
          <a:blip r:embed="rId2" cstate="print">
            <a:lum contrast="20000"/>
          </a:blip>
          <a:srcRect l="4440" r="8912"/>
          <a:stretch>
            <a:fillRect/>
          </a:stretch>
        </p:blipFill>
        <p:spPr>
          <a:xfrm>
            <a:off x="1016" y="260648"/>
            <a:ext cx="9142984" cy="6264696"/>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0" name="CaixaDeTexto 9"/>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1" name="CaixaDeTexto 10"/>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5" name="CaixaDeTexto 14"/>
          <p:cNvSpPr txBox="1"/>
          <p:nvPr/>
        </p:nvSpPr>
        <p:spPr>
          <a:xfrm>
            <a:off x="107504" y="1052736"/>
            <a:ext cx="8928992" cy="707886"/>
          </a:xfrm>
          <a:prstGeom prst="rect">
            <a:avLst/>
          </a:prstGeom>
          <a:noFill/>
          <a:effectLst>
            <a:outerShdw blurRad="50800" dist="50800" dir="5400000" algn="ctr" rotWithShape="0">
              <a:schemeClr val="tx1"/>
            </a:outerShdw>
          </a:effectLst>
        </p:spPr>
        <p:txBody>
          <a:bodyPr wrap="square" rtlCol="0">
            <a:spAutoFit/>
          </a:bodyPr>
          <a:lstStyle/>
          <a:p>
            <a:pPr algn="ctr"/>
            <a:r>
              <a:rPr lang="pt-BR" sz="4000" dirty="0" smtClean="0">
                <a:solidFill>
                  <a:srgbClr val="C00000"/>
                </a:solidFill>
                <a:latin typeface="Arial Black" pitchFamily="34" charset="0"/>
              </a:rPr>
              <a:t>Recurso caso caia em pecado</a:t>
            </a:r>
            <a:endParaRPr lang="pt-BR" sz="4000" dirty="0">
              <a:solidFill>
                <a:srgbClr val="C00000"/>
              </a:solidFill>
              <a:latin typeface="Arial Black" pitchFamily="34" charset="0"/>
            </a:endParaRPr>
          </a:p>
        </p:txBody>
      </p:sp>
      <p:sp>
        <p:nvSpPr>
          <p:cNvPr id="16" name="CaixaDeTexto 15"/>
          <p:cNvSpPr txBox="1"/>
          <p:nvPr/>
        </p:nvSpPr>
        <p:spPr>
          <a:xfrm>
            <a:off x="4860032" y="1761778"/>
            <a:ext cx="3995936" cy="3970318"/>
          </a:xfrm>
          <a:prstGeom prst="rect">
            <a:avLst/>
          </a:prstGeom>
          <a:noFill/>
        </p:spPr>
        <p:txBody>
          <a:bodyPr wrap="square" rtlCol="0">
            <a:spAutoFit/>
          </a:bodyPr>
          <a:lstStyle/>
          <a:p>
            <a:pPr algn="r"/>
            <a:r>
              <a:rPr lang="pt-BR" sz="2800" b="1" i="1" dirty="0" smtClean="0"/>
              <a:t>“Filinhos meus, estas coisas vos escrevo para que ninguém pequeis. Se, todavia alguém pecar, temos um </a:t>
            </a:r>
            <a:r>
              <a:rPr lang="pt-BR" sz="2800" b="1" i="1" u="sng" dirty="0" smtClean="0">
                <a:solidFill>
                  <a:srgbClr val="C00000"/>
                </a:solidFill>
              </a:rPr>
              <a:t>advogado </a:t>
            </a:r>
            <a:r>
              <a:rPr lang="pt-BR" sz="2800" b="1" i="1" dirty="0" smtClean="0"/>
              <a:t>junto ao Pai, Jesus Cristo o Justo”.</a:t>
            </a:r>
            <a:r>
              <a:rPr lang="pt-BR" sz="2800" b="1" i="1" dirty="0" smtClean="0">
                <a:solidFill>
                  <a:srgbClr val="C00000"/>
                </a:solidFill>
              </a:rPr>
              <a:t>                                   </a:t>
            </a:r>
          </a:p>
          <a:p>
            <a:pPr algn="r"/>
            <a:endParaRPr lang="pt-BR" sz="2800" b="1" i="1" dirty="0" smtClean="0">
              <a:solidFill>
                <a:srgbClr val="C00000"/>
              </a:solidFill>
            </a:endParaRPr>
          </a:p>
          <a:p>
            <a:pPr algn="r"/>
            <a:r>
              <a:rPr lang="pt-BR" sz="2800" b="1" i="1" dirty="0" smtClean="0">
                <a:solidFill>
                  <a:srgbClr val="C00000"/>
                </a:solidFill>
              </a:rPr>
              <a:t>I João 2:1 </a:t>
            </a:r>
            <a:r>
              <a:rPr lang="pt-BR" sz="2800" b="1" i="1" dirty="0" smtClean="0"/>
              <a:t> </a:t>
            </a:r>
            <a:endParaRPr lang="pt-BR" sz="2800" b="1" i="1" dirty="0">
              <a:solidFill>
                <a:srgbClr val="C00000"/>
              </a:solidFill>
            </a:endParaRPr>
          </a:p>
        </p:txBody>
      </p:sp>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30032356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Imagem 24" descr="pessoas orar JOELHO1.GIF"/>
          <p:cNvPicPr>
            <a:picLocks noChangeAspect="1"/>
          </p:cNvPicPr>
          <p:nvPr/>
        </p:nvPicPr>
        <p:blipFill>
          <a:blip r:embed="rId2" cstate="print"/>
          <a:srcRect l="4422"/>
          <a:stretch>
            <a:fillRect/>
          </a:stretch>
        </p:blipFill>
        <p:spPr>
          <a:xfrm>
            <a:off x="0" y="2276872"/>
            <a:ext cx="4932040" cy="3881976"/>
          </a:xfrm>
          <a:prstGeom prst="rect">
            <a:avLst/>
          </a:prstGeom>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universonline.info/wp-content/uploads/2012/01/A-Grande-Esperan%C3%A7a-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6321566"/>
            <a:ext cx="1152128" cy="568754"/>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0" name="CaixaDeTexto 9"/>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1" name="CaixaDeTexto 10"/>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3" name="Rectangle 3"/>
          <p:cNvSpPr txBox="1">
            <a:spLocks noChangeArrowheads="1"/>
          </p:cNvSpPr>
          <p:nvPr/>
        </p:nvSpPr>
        <p:spPr>
          <a:xfrm>
            <a:off x="3707904" y="2636912"/>
            <a:ext cx="5400600" cy="2736304"/>
          </a:xfrm>
          <a:prstGeom prst="rect">
            <a:avLst/>
          </a:prstGeom>
          <a:effectLst>
            <a:outerShdw dist="25400" dir="4800000" algn="ctr" rotWithShape="0">
              <a:schemeClr val="tx1"/>
            </a:outerShdw>
          </a:effectLst>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pt-BR" sz="2800" b="1" i="0" u="none" strike="noStrike" kern="1200" cap="none" spc="0" normalizeH="0" baseline="0" noProof="0" dirty="0" smtClean="0">
              <a:ln>
                <a:noFill/>
              </a:ln>
              <a:solidFill>
                <a:srgbClr val="2A520E"/>
              </a:solidFill>
              <a:effectLst/>
              <a:uLnTx/>
              <a:uFillTx/>
              <a:ea typeface="+mn-ea"/>
              <a:cs typeface="+mn-cs"/>
            </a:endParaRP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pt-BR" sz="2800" b="1" i="0" u="none" strike="noStrike" kern="1200" cap="none" spc="0" normalizeH="0" baseline="0" noProof="0" dirty="0" smtClean="0">
                <a:ln>
                  <a:noFill/>
                </a:ln>
                <a:solidFill>
                  <a:schemeClr val="bg1"/>
                </a:solidFill>
                <a:effectLst/>
                <a:uLnTx/>
                <a:uFillTx/>
                <a:ea typeface="+mn-ea"/>
                <a:cs typeface="+mn-cs"/>
              </a:rPr>
              <a:t>“Crê no Senhor Jesus e serás salvo, tu e tua casa.” </a:t>
            </a:r>
            <a:r>
              <a:rPr kumimoji="0" lang="pt-BR" sz="2800" b="1" i="0" u="none" strike="noStrike" kern="1200" cap="none" spc="0" normalizeH="0" baseline="0" noProof="0" dirty="0" smtClean="0">
                <a:ln>
                  <a:noFill/>
                </a:ln>
                <a:solidFill>
                  <a:srgbClr val="C00000"/>
                </a:solidFill>
                <a:effectLst/>
                <a:uLnTx/>
                <a:uFillTx/>
                <a:ea typeface="+mn-ea"/>
                <a:cs typeface="+mn-cs"/>
              </a:rPr>
              <a:t>Atos 16:31</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pt-BR" sz="2800" b="1" i="0" u="none" strike="noStrike" kern="1200" cap="none" spc="0" normalizeH="0" baseline="0" noProof="0" dirty="0" smtClean="0">
                <a:ln>
                  <a:noFill/>
                </a:ln>
                <a:solidFill>
                  <a:schemeClr val="bg1"/>
                </a:solidFill>
                <a:effectLst/>
                <a:uLnTx/>
                <a:uFillTx/>
                <a:ea typeface="+mn-ea"/>
                <a:cs typeface="+mn-cs"/>
              </a:rPr>
              <a:t>“Mas, a todos quantos O receberam, deu-lhes o poder de serem feitos filhos de Deus, a saber, aos que creem no Seu nome.” </a:t>
            </a:r>
            <a:r>
              <a:rPr kumimoji="0" lang="pt-BR" sz="2800" b="1" i="0" u="none" strike="noStrike" kern="1200" cap="none" spc="0" normalizeH="0" baseline="0" noProof="0" dirty="0" smtClean="0">
                <a:ln>
                  <a:noFill/>
                </a:ln>
                <a:solidFill>
                  <a:srgbClr val="C00000"/>
                </a:solidFill>
                <a:effectLst/>
                <a:uLnTx/>
                <a:uFillTx/>
                <a:ea typeface="+mn-ea"/>
                <a:cs typeface="+mn-cs"/>
              </a:rPr>
              <a:t>João 1:12</a:t>
            </a:r>
          </a:p>
        </p:txBody>
      </p:sp>
      <p:sp>
        <p:nvSpPr>
          <p:cNvPr id="12" name="Rectangle 2"/>
          <p:cNvSpPr txBox="1">
            <a:spLocks noChangeArrowheads="1"/>
          </p:cNvSpPr>
          <p:nvPr/>
        </p:nvSpPr>
        <p:spPr>
          <a:xfrm>
            <a:off x="241300" y="1421904"/>
            <a:ext cx="8507413" cy="1143000"/>
          </a:xfrm>
          <a:prstGeom prst="rect">
            <a:avLst/>
          </a:prstGeom>
          <a:effectLst>
            <a:outerShdw dist="25400" dir="4800000" algn="ctr" rotWithShape="0">
              <a:schemeClr val="tx1"/>
            </a:outerShdw>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Arial Black" pitchFamily="34" charset="0"/>
                <a:ea typeface="+mj-ea"/>
                <a:cs typeface="+mj-cs"/>
              </a:rPr>
              <a:t>O que devo fazer para me beneficiar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Arial Black" pitchFamily="34" charset="0"/>
                <a:ea typeface="+mj-ea"/>
                <a:cs typeface="+mj-cs"/>
              </a:rPr>
              <a:t>do sacrifício de Cristo?</a:t>
            </a:r>
            <a:r>
              <a:rPr kumimoji="0" lang="pt-BR" sz="3200" b="1" i="0" u="sng" strike="noStrike" kern="1200" cap="none" spc="0" normalizeH="0" baseline="0" noProof="0" dirty="0" smtClean="0">
                <a:ln>
                  <a:noFill/>
                </a:ln>
                <a:solidFill>
                  <a:srgbClr val="C00000"/>
                </a:solidFill>
                <a:effectLst/>
                <a:uLnTx/>
                <a:uFillTx/>
                <a:latin typeface="Arial Black" pitchFamily="34" charset="0"/>
                <a:ea typeface="+mj-ea"/>
                <a:cs typeface="+mj-cs"/>
              </a:rPr>
              <a:t/>
            </a:r>
            <a:br>
              <a:rPr kumimoji="0" lang="pt-BR" sz="3200" b="1" i="0" u="sng" strike="noStrike" kern="1200" cap="none" spc="0" normalizeH="0" baseline="0" noProof="0" dirty="0" smtClean="0">
                <a:ln>
                  <a:noFill/>
                </a:ln>
                <a:solidFill>
                  <a:srgbClr val="C00000"/>
                </a:solidFill>
                <a:effectLst/>
                <a:uLnTx/>
                <a:uFillTx/>
                <a:latin typeface="Arial Black" pitchFamily="34" charset="0"/>
                <a:ea typeface="+mj-ea"/>
                <a:cs typeface="+mj-cs"/>
              </a:rPr>
            </a:br>
            <a:endParaRPr kumimoji="0" lang="pt-BR" sz="3200" b="1" i="0" u="sng" strike="noStrike" kern="1200" cap="none" spc="0" normalizeH="0" baseline="0" noProof="0" dirty="0" smtClean="0">
              <a:ln>
                <a:noFill/>
              </a:ln>
              <a:solidFill>
                <a:srgbClr val="C00000"/>
              </a:solidFill>
              <a:effectLst/>
              <a:uLnTx/>
              <a:uFillTx/>
              <a:latin typeface="Arial Black" pitchFamily="34" charset="0"/>
              <a:ea typeface="+mj-ea"/>
              <a:cs typeface="+mj-cs"/>
            </a:endParaRPr>
          </a:p>
        </p:txBody>
      </p:sp>
    </p:spTree>
    <p:extLst>
      <p:ext uri="{BB962C8B-B14F-4D97-AF65-F5344CB8AC3E}">
        <p14:creationId xmlns:p14="http://schemas.microsoft.com/office/powerpoint/2010/main" val="30032356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descr="_Sheep2.jpg"/>
          <p:cNvPicPr>
            <a:picLocks noChangeAspect="1"/>
          </p:cNvPicPr>
          <p:nvPr/>
        </p:nvPicPr>
        <p:blipFill>
          <a:blip r:embed="rId2" cstate="print">
            <a:grayscl/>
            <a:lum bright="-20000"/>
          </a:blip>
          <a:srcRect l="15888" t="-1050"/>
          <a:stretch>
            <a:fillRect/>
          </a:stretch>
        </p:blipFill>
        <p:spPr>
          <a:xfrm>
            <a:off x="0" y="0"/>
            <a:ext cx="9144000" cy="6542584"/>
          </a:xfrm>
          <a:prstGeom prst="rect">
            <a:avLst/>
          </a:prstGeom>
          <a:effectLst>
            <a:softEdge rad="1270000"/>
          </a:effectLst>
        </p:spPr>
      </p:pic>
      <p:pic>
        <p:nvPicPr>
          <p:cNvPr id="5"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9" name="CaixaDeTexto 8"/>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0" name="CaixaDeTexto 9"/>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3" name="CaixaDeTexto 12"/>
          <p:cNvSpPr txBox="1"/>
          <p:nvPr/>
        </p:nvSpPr>
        <p:spPr>
          <a:xfrm>
            <a:off x="3059832" y="2852936"/>
            <a:ext cx="6048672" cy="3539430"/>
          </a:xfrm>
          <a:prstGeom prst="rect">
            <a:avLst/>
          </a:prstGeom>
          <a:noFill/>
          <a:effectLst>
            <a:outerShdw dist="38100" dir="5400000" algn="ctr" rotWithShape="0">
              <a:schemeClr val="tx1"/>
            </a:outerShdw>
          </a:effectLst>
        </p:spPr>
        <p:txBody>
          <a:bodyPr wrap="square" rtlCol="0">
            <a:spAutoFit/>
          </a:bodyPr>
          <a:lstStyle/>
          <a:p>
            <a:r>
              <a:rPr lang="pt-BR" sz="3200" b="1" dirty="0" smtClean="0">
                <a:solidFill>
                  <a:schemeClr val="bg1"/>
                </a:solidFill>
              </a:rPr>
              <a:t>“As minhas ovelhas ouvem a minha vós; Eu as conheço e elas me seguem. Eu lhes dou a vida eterna; jamais perecerão eternamente, e ninguém as arrebatará da Minhas mãos”. </a:t>
            </a:r>
          </a:p>
          <a:p>
            <a:pPr algn="r"/>
            <a:r>
              <a:rPr lang="pt-BR" sz="3200" b="1" dirty="0" smtClean="0">
                <a:solidFill>
                  <a:srgbClr val="C00000"/>
                </a:solidFill>
              </a:rPr>
              <a:t>João 10:27-28 </a:t>
            </a:r>
            <a:endParaRPr lang="pt-BR" sz="3200" b="1" dirty="0">
              <a:solidFill>
                <a:srgbClr val="C00000"/>
              </a:solidFill>
            </a:endParaRPr>
          </a:p>
        </p:txBody>
      </p:sp>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ler-a-biblia.jpg"/>
          <p:cNvPicPr>
            <a:picLocks noChangeAspect="1"/>
          </p:cNvPicPr>
          <p:nvPr/>
        </p:nvPicPr>
        <p:blipFill>
          <a:blip r:embed="rId2" cstate="print">
            <a:lum contrast="20000"/>
          </a:blip>
          <a:stretch>
            <a:fillRect/>
          </a:stretch>
        </p:blipFill>
        <p:spPr>
          <a:xfrm>
            <a:off x="-36512" y="332656"/>
            <a:ext cx="9144000" cy="6165304"/>
          </a:xfrm>
          <a:prstGeom prst="rect">
            <a:avLst/>
          </a:prstGeom>
          <a:effectLst>
            <a:softEdge rad="1270000"/>
          </a:effectLst>
        </p:spPr>
      </p:pic>
      <p:sp>
        <p:nvSpPr>
          <p:cNvPr id="17" name="CaixaDeTexto 16"/>
          <p:cNvSpPr txBox="1"/>
          <p:nvPr/>
        </p:nvSpPr>
        <p:spPr>
          <a:xfrm>
            <a:off x="1696341" y="1188041"/>
            <a:ext cx="7052123" cy="584775"/>
          </a:xfrm>
          <a:prstGeom prst="rect">
            <a:avLst/>
          </a:prstGeom>
          <a:noFill/>
          <a:effectLst>
            <a:outerShdw dist="25400" dir="4920000" algn="ctr" rotWithShape="0">
              <a:schemeClr val="tx1"/>
            </a:outerShdw>
          </a:effectLst>
        </p:spPr>
        <p:txBody>
          <a:bodyPr wrap="none" rtlCol="0">
            <a:spAutoFit/>
          </a:bodyPr>
          <a:lstStyle/>
          <a:p>
            <a:r>
              <a:rPr lang="pt-BR" sz="3200" b="1" dirty="0" smtClean="0">
                <a:solidFill>
                  <a:srgbClr val="FFC000"/>
                </a:solidFill>
                <a:latin typeface="Arial Black" pitchFamily="34" charset="0"/>
              </a:rPr>
              <a:t>Nós precisamos todos os dias:</a:t>
            </a:r>
            <a:endParaRPr lang="pt-BR" sz="3200" b="1" dirty="0">
              <a:solidFill>
                <a:srgbClr val="FFC000"/>
              </a:solidFill>
              <a:latin typeface="Arial Black" pitchFamily="34" charset="0"/>
            </a:endParaRPr>
          </a:p>
        </p:txBody>
      </p:sp>
      <p:pic>
        <p:nvPicPr>
          <p:cNvPr id="7"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1" name="CaixaDeTexto 10"/>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2" name="CaixaDeTexto 11"/>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8" name="Retângulo 17"/>
          <p:cNvSpPr/>
          <p:nvPr/>
        </p:nvSpPr>
        <p:spPr>
          <a:xfrm>
            <a:off x="5796136" y="3645024"/>
            <a:ext cx="3347864"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6012160" y="3164775"/>
            <a:ext cx="5214974" cy="1200329"/>
          </a:xfrm>
          <a:prstGeom prst="rect">
            <a:avLst/>
          </a:prstGeom>
          <a:noFill/>
          <a:effectLst>
            <a:outerShdw dist="25400" dir="5400000" algn="ctr" rotWithShape="0">
              <a:schemeClr val="tx1"/>
            </a:outerShdw>
          </a:effectLst>
        </p:spPr>
        <p:txBody>
          <a:bodyPr wrap="square" rtlCol="0">
            <a:spAutoFit/>
          </a:bodyPr>
          <a:lstStyle/>
          <a:p>
            <a:r>
              <a:rPr lang="pt-BR" sz="2400" b="1" i="1" dirty="0" smtClean="0">
                <a:solidFill>
                  <a:srgbClr val="2A520E"/>
                </a:solidFill>
              </a:rPr>
              <a:t>Aceitá-lo como meu</a:t>
            </a:r>
          </a:p>
          <a:p>
            <a:r>
              <a:rPr lang="pt-BR" sz="2400" b="1" i="1" dirty="0" smtClean="0">
                <a:solidFill>
                  <a:srgbClr val="2A520E"/>
                </a:solidFill>
              </a:rPr>
              <a:t> Salvador pessoal.</a:t>
            </a:r>
          </a:p>
          <a:p>
            <a:r>
              <a:rPr lang="pt-BR" sz="2400" b="1" i="1" dirty="0" smtClean="0">
                <a:solidFill>
                  <a:srgbClr val="C00000"/>
                </a:solidFill>
              </a:rPr>
              <a:t> Atos 4:12</a:t>
            </a:r>
            <a:endParaRPr lang="pt-BR" sz="2400" b="1" i="1" dirty="0">
              <a:solidFill>
                <a:srgbClr val="C00000"/>
              </a:solidFill>
            </a:endParaRPr>
          </a:p>
        </p:txBody>
      </p:sp>
      <p:sp>
        <p:nvSpPr>
          <p:cNvPr id="6" name="CaixaDeTexto 5"/>
          <p:cNvSpPr txBox="1"/>
          <p:nvPr/>
        </p:nvSpPr>
        <p:spPr>
          <a:xfrm>
            <a:off x="4543882" y="5139189"/>
            <a:ext cx="5500726" cy="954107"/>
          </a:xfrm>
          <a:prstGeom prst="rect">
            <a:avLst/>
          </a:prstGeom>
          <a:noFill/>
          <a:effectLst>
            <a:outerShdw dist="25400" dir="5400000" algn="ctr" rotWithShape="0">
              <a:schemeClr val="tx1"/>
            </a:outerShdw>
          </a:effectLst>
        </p:spPr>
        <p:txBody>
          <a:bodyPr wrap="square" rtlCol="0">
            <a:spAutoFit/>
          </a:bodyPr>
          <a:lstStyle/>
          <a:p>
            <a:r>
              <a:rPr lang="pt-BR" sz="2800" b="1" i="1" dirty="0" smtClean="0">
                <a:solidFill>
                  <a:srgbClr val="2A520E"/>
                </a:solidFill>
              </a:rPr>
              <a:t>Abrir-lhe a porta do coração. </a:t>
            </a:r>
            <a:r>
              <a:rPr lang="pt-BR" sz="2800" b="1" i="1" dirty="0" smtClean="0">
                <a:solidFill>
                  <a:srgbClr val="C00000"/>
                </a:solidFill>
              </a:rPr>
              <a:t>Apocalipse 3:20</a:t>
            </a:r>
            <a:endParaRPr lang="pt-BR" sz="2800" b="1" i="1" dirty="0">
              <a:solidFill>
                <a:srgbClr val="C00000"/>
              </a:solidFill>
            </a:endParaRPr>
          </a:p>
        </p:txBody>
      </p:sp>
      <p:sp>
        <p:nvSpPr>
          <p:cNvPr id="4" name="CaixaDeTexto 3"/>
          <p:cNvSpPr txBox="1"/>
          <p:nvPr/>
        </p:nvSpPr>
        <p:spPr>
          <a:xfrm>
            <a:off x="6084168" y="2276872"/>
            <a:ext cx="6000792" cy="830997"/>
          </a:xfrm>
          <a:prstGeom prst="rect">
            <a:avLst/>
          </a:prstGeom>
          <a:noFill/>
          <a:effectLst>
            <a:outerShdw dist="25400" dir="5400000" algn="ctr" rotWithShape="0">
              <a:schemeClr val="tx1"/>
            </a:outerShdw>
          </a:effectLst>
        </p:spPr>
        <p:txBody>
          <a:bodyPr wrap="square" rtlCol="0">
            <a:spAutoFit/>
          </a:bodyPr>
          <a:lstStyle/>
          <a:p>
            <a:r>
              <a:rPr lang="pt-BR" sz="2400" b="1" i="1" dirty="0" smtClean="0">
                <a:solidFill>
                  <a:srgbClr val="2A520E"/>
                </a:solidFill>
              </a:rPr>
              <a:t>Crer em Jesus.</a:t>
            </a:r>
          </a:p>
          <a:p>
            <a:r>
              <a:rPr lang="pt-BR" sz="2400" b="1" i="1" dirty="0" smtClean="0">
                <a:solidFill>
                  <a:srgbClr val="C00000"/>
                </a:solidFill>
              </a:rPr>
              <a:t> Atos 16:30,31</a:t>
            </a:r>
            <a:endParaRPr lang="pt-BR" sz="2400" b="1" i="1" dirty="0">
              <a:solidFill>
                <a:srgbClr val="C00000"/>
              </a:solidFill>
            </a:endParaRPr>
          </a:p>
        </p:txBody>
      </p:sp>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par>
                          <p:cTn id="10" fill="hold">
                            <p:stCondLst>
                              <p:cond delay="5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3"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4">
                                            <p:txEl>
                                              <p:pRg st="1" end="1"/>
                                            </p:txEl>
                                          </p:spTgt>
                                        </p:tgtEl>
                                        <p:attrNameLst>
                                          <p:attrName>fill.type</p:attrName>
                                        </p:attrNameLst>
                                      </p:cBhvr>
                                      <p:to>
                                        <p:strVal val="solid"/>
                                      </p:to>
                                    </p:set>
                                  </p:childTnLst>
                                </p:cTn>
                              </p:par>
                            </p:childTnLst>
                          </p:cTn>
                        </p:par>
                        <p:par>
                          <p:cTn id="16" fill="hold">
                            <p:stCondLst>
                              <p:cond delay="10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9"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5">
                                            <p:txEl>
                                              <p:pRg st="0" end="0"/>
                                            </p:txEl>
                                          </p:spTgt>
                                        </p:tgtEl>
                                        <p:attrNameLst>
                                          <p:attrName>fill.type</p:attrName>
                                        </p:attrNameLst>
                                      </p:cBhvr>
                                      <p:to>
                                        <p:strVal val="solid"/>
                                      </p:to>
                                    </p:set>
                                  </p:childTnLst>
                                </p:cTn>
                              </p:par>
                            </p:childTnLst>
                          </p:cTn>
                        </p:par>
                        <p:par>
                          <p:cTn id="22" fill="hold">
                            <p:stCondLst>
                              <p:cond delay="17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5"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5">
                                            <p:txEl>
                                              <p:pRg st="1" end="1"/>
                                            </p:txEl>
                                          </p:spTgt>
                                        </p:tgtEl>
                                        <p:attrNameLst>
                                          <p:attrName>fill.type</p:attrName>
                                        </p:attrNameLst>
                                      </p:cBhvr>
                                      <p:to>
                                        <p:strVal val="solid"/>
                                      </p:to>
                                    </p:set>
                                  </p:childTnLst>
                                </p:cTn>
                              </p:par>
                            </p:childTnLst>
                          </p:cTn>
                        </p:par>
                        <p:par>
                          <p:cTn id="28" fill="hold">
                            <p:stCondLst>
                              <p:cond delay="240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31"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33" dur="80"/>
                                        <p:tgtEl>
                                          <p:spTgt spid="5">
                                            <p:txEl>
                                              <p:pRg st="2" end="2"/>
                                            </p:txEl>
                                          </p:spTgt>
                                        </p:tgtEl>
                                        <p:attrNameLst>
                                          <p:attrName>fill.type</p:attrName>
                                        </p:attrNameLst>
                                      </p:cBhvr>
                                      <p:to>
                                        <p:strVal val="solid"/>
                                      </p:to>
                                    </p:set>
                                  </p:childTnLst>
                                </p:cTn>
                              </p:par>
                            </p:childTnLst>
                          </p:cTn>
                        </p:par>
                        <p:par>
                          <p:cTn id="34" fill="hold">
                            <p:stCondLst>
                              <p:cond delay="276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27384"/>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Clipboard01_30.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0" y="1536731"/>
            <a:ext cx="5807907" cy="5321269"/>
          </a:xfrm>
          <a:prstGeom prst="rect">
            <a:avLst/>
          </a:prstGeom>
        </p:spPr>
      </p:pic>
      <p:sp>
        <p:nvSpPr>
          <p:cNvPr id="6" name="CaixaDeTexto 5"/>
          <p:cNvSpPr txBox="1"/>
          <p:nvPr/>
        </p:nvSpPr>
        <p:spPr>
          <a:xfrm>
            <a:off x="-324544" y="116632"/>
            <a:ext cx="5724128" cy="3416320"/>
          </a:xfrm>
          <a:prstGeom prst="rect">
            <a:avLst/>
          </a:prstGeom>
          <a:noFill/>
        </p:spPr>
        <p:txBody>
          <a:bodyPr wrap="square" rtlCol="0">
            <a:spAutoFit/>
          </a:bodyPr>
          <a:lstStyle/>
          <a:p>
            <a:pPr algn="ctr"/>
            <a:r>
              <a:rPr lang="pt-BR" sz="5400" b="1" dirty="0" smtClean="0">
                <a:solidFill>
                  <a:schemeClr val="bg1"/>
                </a:solidFill>
                <a:effectLst>
                  <a:outerShdw blurRad="38100" dist="38100" dir="2700000" algn="tl">
                    <a:srgbClr val="000000">
                      <a:alpha val="43137"/>
                    </a:srgbClr>
                  </a:outerShdw>
                </a:effectLst>
                <a:latin typeface="Tiffany Lt BT" pitchFamily="18" charset="0"/>
              </a:rPr>
              <a:t>Jesus te</a:t>
            </a:r>
          </a:p>
          <a:p>
            <a:pPr algn="ctr"/>
            <a:r>
              <a:rPr lang="pt-BR" sz="5400" b="1" dirty="0" smtClean="0">
                <a:solidFill>
                  <a:schemeClr val="bg1"/>
                </a:solidFill>
                <a:effectLst>
                  <a:outerShdw blurRad="38100" dist="38100" dir="2700000" algn="tl">
                    <a:srgbClr val="000000">
                      <a:alpha val="43137"/>
                    </a:srgbClr>
                  </a:outerShdw>
                </a:effectLst>
                <a:latin typeface="Tiffany Lt BT" pitchFamily="18" charset="0"/>
              </a:rPr>
              <a:t> convida</a:t>
            </a:r>
          </a:p>
          <a:p>
            <a:pPr algn="ctr"/>
            <a:r>
              <a:rPr lang="pt-BR" sz="5400" b="1" dirty="0" smtClean="0">
                <a:solidFill>
                  <a:schemeClr val="bg1"/>
                </a:solidFill>
                <a:effectLst>
                  <a:outerShdw blurRad="38100" dist="38100" dir="2700000" algn="tl">
                    <a:srgbClr val="000000">
                      <a:alpha val="43137"/>
                    </a:srgbClr>
                  </a:outerShdw>
                </a:effectLst>
                <a:latin typeface="Tiffany Lt BT" pitchFamily="18" charset="0"/>
              </a:rPr>
              <a:t> agora a tomar </a:t>
            </a:r>
          </a:p>
          <a:p>
            <a:pPr algn="ctr"/>
            <a:r>
              <a:rPr lang="pt-BR" sz="5400" b="1" dirty="0" smtClean="0">
                <a:solidFill>
                  <a:schemeClr val="bg1"/>
                </a:solidFill>
                <a:effectLst>
                  <a:outerShdw blurRad="38100" dist="38100" dir="2700000" algn="tl">
                    <a:srgbClr val="000000">
                      <a:alpha val="43137"/>
                    </a:srgbClr>
                  </a:outerShdw>
                </a:effectLst>
                <a:latin typeface="Tiffany Lt BT" pitchFamily="18" charset="0"/>
              </a:rPr>
              <a:t>uma decisão!</a:t>
            </a:r>
            <a:endParaRPr lang="pt-BR" sz="5400" b="1" dirty="0">
              <a:solidFill>
                <a:schemeClr val="bg1"/>
              </a:solidFill>
              <a:effectLst>
                <a:outerShdw blurRad="38100" dist="38100" dir="2700000" algn="tl">
                  <a:srgbClr val="000000">
                    <a:alpha val="43137"/>
                  </a:srgbClr>
                </a:outerShdw>
              </a:effectLst>
              <a:latin typeface="Tiffany Lt BT" pitchFamily="18" charset="0"/>
            </a:endParaRPr>
          </a:p>
        </p:txBody>
      </p:sp>
      <p:sp>
        <p:nvSpPr>
          <p:cNvPr id="7" name="CaixaDeTexto 6"/>
          <p:cNvSpPr txBox="1"/>
          <p:nvPr/>
        </p:nvSpPr>
        <p:spPr>
          <a:xfrm>
            <a:off x="-900608" y="3933056"/>
            <a:ext cx="5544616" cy="2123658"/>
          </a:xfrm>
          <a:prstGeom prst="rect">
            <a:avLst/>
          </a:prstGeom>
          <a:noFill/>
        </p:spPr>
        <p:txBody>
          <a:bodyPr wrap="square" rtlCol="0">
            <a:spAutoFit/>
          </a:bodyPr>
          <a:lstStyle/>
          <a:p>
            <a:pPr algn="ctr"/>
            <a:r>
              <a:rPr lang="pt-BR" sz="4400" dirty="0" smtClean="0">
                <a:solidFill>
                  <a:schemeClr val="bg1">
                    <a:lumMod val="50000"/>
                  </a:schemeClr>
                </a:solidFill>
                <a:effectLst>
                  <a:outerShdw blurRad="38100" dist="38100" dir="2700000" algn="tl">
                    <a:srgbClr val="000000">
                      <a:alpha val="43137"/>
                    </a:srgbClr>
                  </a:outerShdw>
                </a:effectLst>
                <a:latin typeface="Tiffany Lt BT" pitchFamily="18" charset="0"/>
              </a:rPr>
              <a:t>Não perca </a:t>
            </a:r>
          </a:p>
          <a:p>
            <a:pPr algn="ctr"/>
            <a:r>
              <a:rPr lang="pt-BR" sz="4400" dirty="0" smtClean="0">
                <a:solidFill>
                  <a:schemeClr val="bg1">
                    <a:lumMod val="50000"/>
                  </a:schemeClr>
                </a:solidFill>
                <a:effectLst>
                  <a:outerShdw blurRad="38100" dist="38100" dir="2700000" algn="tl">
                    <a:srgbClr val="000000">
                      <a:alpha val="43137"/>
                    </a:srgbClr>
                  </a:outerShdw>
                </a:effectLst>
                <a:latin typeface="Tiffany Lt BT" pitchFamily="18" charset="0"/>
              </a:rPr>
              <a:t>mais tempo,</a:t>
            </a:r>
          </a:p>
          <a:p>
            <a:pPr algn="ctr"/>
            <a:r>
              <a:rPr lang="pt-BR" sz="4400" dirty="0" smtClean="0">
                <a:solidFill>
                  <a:schemeClr val="bg1">
                    <a:lumMod val="50000"/>
                  </a:schemeClr>
                </a:solidFill>
                <a:effectLst>
                  <a:outerShdw blurRad="38100" dist="38100" dir="2700000" algn="tl">
                    <a:srgbClr val="000000">
                      <a:alpha val="43137"/>
                    </a:srgbClr>
                  </a:outerShdw>
                </a:effectLst>
                <a:latin typeface="Tiffany Lt BT" pitchFamily="18" charset="0"/>
              </a:rPr>
              <a:t>Vem!!!</a:t>
            </a:r>
            <a:endParaRPr lang="pt-BR" sz="4400" dirty="0">
              <a:solidFill>
                <a:schemeClr val="bg1">
                  <a:lumMod val="50000"/>
                </a:schemeClr>
              </a:solidFill>
              <a:effectLst>
                <a:outerShdw blurRad="38100" dist="38100" dir="2700000" algn="tl">
                  <a:srgbClr val="000000">
                    <a:alpha val="43137"/>
                  </a:srgbClr>
                </a:outerShdw>
              </a:effectLst>
              <a:latin typeface="Tiffany Lt BT" pitchFamily="18" charset="0"/>
            </a:endParaRPr>
          </a:p>
        </p:txBody>
      </p:sp>
      <p:pic>
        <p:nvPicPr>
          <p:cNvPr id="8" name="Vem Pra Mim - Apelo.wma">
            <a:hlinkClick r:id="" action="ppaction://media"/>
          </p:cNvPr>
          <p:cNvPicPr>
            <a:picLocks noRot="1" noChangeAspect="1"/>
          </p:cNvPicPr>
          <p:nvPr>
            <a:audioFile r:link="rId1"/>
          </p:nvPr>
        </p:nvPicPr>
        <p:blipFill>
          <a:blip r:embed="rId5" cstate="print"/>
          <a:stretch>
            <a:fillRect/>
          </a:stretch>
        </p:blipFill>
        <p:spPr>
          <a:xfrm>
            <a:off x="-304800" y="6553200"/>
            <a:ext cx="304800" cy="304800"/>
          </a:xfrm>
          <a:prstGeom prst="rect">
            <a:avLst/>
          </a:prstGeom>
        </p:spPr>
      </p:pic>
      <p:pic>
        <p:nvPicPr>
          <p:cNvPr id="10" name="Picture 2" descr="http://www.universonline.info/wp-content/uploads/2012/01/A-Grande-Esperan%C3%A7a-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6321566"/>
            <a:ext cx="1152128" cy="5687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Users\thais.mota\Desktop\tha\vb14 (18).jpg"/>
          <p:cNvPicPr>
            <a:picLocks noChangeAspect="1" noChangeArrowheads="1"/>
          </p:cNvPicPr>
          <p:nvPr/>
        </p:nvPicPr>
        <p:blipFill rotWithShape="1">
          <a:blip r:embed="rId7"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5" name="CaixaDeTexto 14"/>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6" name="CaixaDeTexto 15"/>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5" name="Espaço Reservado para Conteúdo 3" descr="Jesus.png"/>
          <p:cNvPicPr>
            <a:picLocks noGrp="1" noChangeAspect="1"/>
          </p:cNvPicPr>
          <p:nvPr>
            <p:ph idx="1"/>
          </p:nvPr>
        </p:nvPicPr>
        <p:blipFill>
          <a:blip r:embed="rId8" cstate="print">
            <a:lum contrast="30000"/>
          </a:blip>
          <a:srcRect b="33425"/>
          <a:stretch>
            <a:fillRect/>
          </a:stretch>
        </p:blipFill>
        <p:spPr>
          <a:xfrm>
            <a:off x="2627784" y="-27384"/>
            <a:ext cx="8568953" cy="6900687"/>
          </a:xfrm>
        </p:spPr>
      </p:pic>
      <p:pic>
        <p:nvPicPr>
          <p:cNvPr id="9" name="Picture 2" descr="http://sol2611.files.wordpress.com/2012/05/es-lindo.gif?w=500"/>
          <p:cNvPicPr>
            <a:picLocks noChangeAspect="1" noChangeArrowheads="1" noCrop="1"/>
          </p:cNvPicPr>
          <p:nvPr/>
        </p:nvPicPr>
        <p:blipFill>
          <a:blip r:embed="rId9" cstate="print"/>
          <a:srcRect/>
          <a:stretch>
            <a:fillRect/>
          </a:stretch>
        </p:blipFill>
        <p:spPr bwMode="auto">
          <a:xfrm>
            <a:off x="2401044" y="-343645"/>
            <a:ext cx="3467100" cy="2476501"/>
          </a:xfrm>
          <a:prstGeom prst="rect">
            <a:avLst/>
          </a:prstGeom>
          <a:noFill/>
        </p:spPr>
      </p:pic>
      <p:pic>
        <p:nvPicPr>
          <p:cNvPr id="17" name="Imagem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2817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340768" y="4170784"/>
            <a:ext cx="1403648" cy="1130424"/>
          </a:xfrm>
          <a:prstGeom prst="rect">
            <a:avLst/>
          </a:prstGeom>
          <a:solidFill>
            <a:srgbClr val="600000"/>
          </a:solidFill>
          <a:ln>
            <a:noFill/>
          </a:ln>
          <a:effectLst>
            <a:outerShdw blurRad="127000" dist="38100" dir="2700000" algn="ctr">
              <a:srgbClr val="000000">
                <a:alpha val="45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600" b="1" dirty="0" smtClean="0">
                <a:ln>
                  <a:solidFill>
                    <a:srgbClr val="600000"/>
                  </a:solidFill>
                </a:ln>
                <a:latin typeface="Arial Narrow" pitchFamily="34" charset="0"/>
              </a:rPr>
              <a:t>03</a:t>
            </a:r>
            <a:endParaRPr lang="pt-BR" sz="6600" b="1" dirty="0">
              <a:ln>
                <a:solidFill>
                  <a:srgbClr val="600000"/>
                </a:solidFill>
              </a:ln>
              <a:latin typeface="Arial Narrow" pitchFamily="34" charset="0"/>
            </a:endParaRPr>
          </a:p>
        </p:txBody>
      </p:sp>
      <p:sp>
        <p:nvSpPr>
          <p:cNvPr id="5" name="CaixaDeTexto 4"/>
          <p:cNvSpPr txBox="1"/>
          <p:nvPr/>
        </p:nvSpPr>
        <p:spPr>
          <a:xfrm rot="16200000">
            <a:off x="-488598" y="2256835"/>
            <a:ext cx="3384379" cy="400110"/>
          </a:xfrm>
          <a:prstGeom prst="rect">
            <a:avLst/>
          </a:prstGeom>
          <a:noFill/>
        </p:spPr>
        <p:txBody>
          <a:bodyPr wrap="none" rtlCol="0">
            <a:prstTxWarp prst="textPlain">
              <a:avLst/>
            </a:prstTxWarp>
            <a:spAutoFit/>
          </a:bodyPr>
          <a:lstStyle/>
          <a:p>
            <a:r>
              <a:rPr lang="pt-BR" sz="2000" b="1" dirty="0" smtClean="0">
                <a:solidFill>
                  <a:srgbClr val="002060"/>
                </a:solidFill>
                <a:latin typeface="Arial Narrow" pitchFamily="34" charset="0"/>
              </a:rPr>
              <a:t>PERDÃO E SALVAÇÃO</a:t>
            </a:r>
            <a:endParaRPr lang="pt-BR" sz="2000" b="1" dirty="0">
              <a:solidFill>
                <a:srgbClr val="002060"/>
              </a:solidFill>
              <a:latin typeface="Arial Narrow" pitchFamily="34" charset="0"/>
            </a:endParaRPr>
          </a:p>
        </p:txBody>
      </p:sp>
      <p:pic>
        <p:nvPicPr>
          <p:cNvPr id="6"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1" name="CaixaDeTexto 10"/>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2" name="CaixaDeTexto 11"/>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3" name="CaixaDeTexto 12"/>
          <p:cNvSpPr txBox="1"/>
          <p:nvPr/>
        </p:nvSpPr>
        <p:spPr>
          <a:xfrm>
            <a:off x="1403648" y="4062551"/>
            <a:ext cx="7200800" cy="2031325"/>
          </a:xfrm>
          <a:prstGeom prst="rect">
            <a:avLst/>
          </a:prstGeom>
          <a:noFill/>
        </p:spPr>
        <p:txBody>
          <a:bodyPr wrap="square" rtlCol="0">
            <a:spAutoFit/>
          </a:bodyPr>
          <a:lstStyle/>
          <a:p>
            <a:pPr indent="457200" algn="just"/>
            <a:r>
              <a:rPr lang="pt-BR" b="1" dirty="0" smtClean="0">
                <a:solidFill>
                  <a:srgbClr val="002060"/>
                </a:solidFill>
                <a:latin typeface="+mj-lt"/>
                <a:cs typeface="Times New Roman" pitchFamily="18" charset="0"/>
              </a:rPr>
              <a:t>Muitas vezes somos tomados por um sentimento de culpa ao olharmos para a nossa condição. Nos sentimos como pecadores e imaginamos que não somos dignos do perdão de Deus, então tentamos de toda maneira fazer alguma coisa para merecer a salvação.</a:t>
            </a:r>
          </a:p>
          <a:p>
            <a:pPr indent="457200" algn="just"/>
            <a:r>
              <a:rPr lang="pt-BR" b="1" dirty="0" smtClean="0">
                <a:solidFill>
                  <a:srgbClr val="002060"/>
                </a:solidFill>
                <a:latin typeface="+mj-lt"/>
                <a:cs typeface="Times New Roman" pitchFamily="18" charset="0"/>
              </a:rPr>
              <a:t>Agora descobriremos que o perdão e a salvação não podem ser conseguidos por nossos próprios méritos, mas sim pela graça de Deus. A Bíblia revela como podemos receber o perdão e a salvação.</a:t>
            </a:r>
            <a:endParaRPr lang="pt-BR" b="1" dirty="0">
              <a:solidFill>
                <a:srgbClr val="002060"/>
              </a:solidFill>
              <a:latin typeface="+mj-lt"/>
              <a:cs typeface="Times New Roman" pitchFamily="18" charset="0"/>
            </a:endParaRPr>
          </a:p>
        </p:txBody>
      </p:sp>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pic>
        <p:nvPicPr>
          <p:cNvPr id="7" name="Imagem 6" descr="Scan_Pic0020.jpg"/>
          <p:cNvPicPr>
            <a:picLocks noChangeAspect="1"/>
          </p:cNvPicPr>
          <p:nvPr/>
        </p:nvPicPr>
        <p:blipFill>
          <a:blip r:embed="rId5" cstate="print">
            <a:lum bright="-10000" contrast="40000"/>
          </a:blip>
          <a:srcRect l="9550" t="3801" r="50000" b="81500"/>
          <a:stretch>
            <a:fillRect/>
          </a:stretch>
        </p:blipFill>
        <p:spPr>
          <a:xfrm>
            <a:off x="569303" y="764700"/>
            <a:ext cx="7942592" cy="3971296"/>
          </a:xfrm>
          <a:prstGeom prst="rect">
            <a:avLst/>
          </a:prstGeom>
          <a:ln>
            <a:noFill/>
          </a:ln>
          <a:effectLst>
            <a:softEdge rad="1270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115616" y="1318890"/>
            <a:ext cx="8317358" cy="720725"/>
          </a:xfrm>
          <a:prstGeom prst="rect">
            <a:avLst/>
          </a:prstGeom>
          <a:solidFill>
            <a:schemeClr val="tx1"/>
          </a:solidFill>
          <a:ln w="9525">
            <a:solidFill>
              <a:schemeClr val="tx1"/>
            </a:solidFill>
            <a:miter lim="800000"/>
            <a:headEnd/>
            <a:tailEnd/>
          </a:ln>
          <a:effectLst/>
        </p:spPr>
        <p:txBody>
          <a:bodyPr wrap="none" anchor="ctr"/>
          <a:lstStyle/>
          <a:p>
            <a:r>
              <a:rPr lang="pt-BR" sz="4400" b="1" dirty="0" smtClean="0">
                <a:solidFill>
                  <a:srgbClr val="2A520E"/>
                </a:solidFill>
              </a:rPr>
              <a:t>  Minha Decisão</a:t>
            </a:r>
            <a:endParaRPr lang="pt-BR" sz="4400" b="1" dirty="0">
              <a:solidFill>
                <a:srgbClr val="2A520E"/>
              </a:solidFill>
            </a:endParaRPr>
          </a:p>
        </p:txBody>
      </p:sp>
      <p:sp>
        <p:nvSpPr>
          <p:cNvPr id="7" name="Oval 6"/>
          <p:cNvSpPr>
            <a:spLocks noChangeArrowheads="1"/>
          </p:cNvSpPr>
          <p:nvPr/>
        </p:nvSpPr>
        <p:spPr bwMode="auto">
          <a:xfrm>
            <a:off x="107504" y="1078310"/>
            <a:ext cx="1291058" cy="1198562"/>
          </a:xfrm>
          <a:prstGeom prst="ellipse">
            <a:avLst/>
          </a:prstGeom>
          <a:solidFill>
            <a:schemeClr val="tx1"/>
          </a:solidFill>
          <a:ln w="9525">
            <a:solidFill>
              <a:schemeClr val="tx1"/>
            </a:solidFill>
            <a:round/>
            <a:headEnd/>
            <a:tailEnd/>
          </a:ln>
          <a:effectLst/>
        </p:spPr>
        <p:txBody>
          <a:bodyPr wrap="none" anchor="ctr"/>
          <a:lstStyle/>
          <a:p>
            <a:endParaRPr lang="pt-BR"/>
          </a:p>
        </p:txBody>
      </p:sp>
      <p:sp>
        <p:nvSpPr>
          <p:cNvPr id="8" name="Oval 8"/>
          <p:cNvSpPr>
            <a:spLocks noChangeArrowheads="1"/>
          </p:cNvSpPr>
          <p:nvPr/>
        </p:nvSpPr>
        <p:spPr bwMode="auto">
          <a:xfrm>
            <a:off x="251967" y="1218357"/>
            <a:ext cx="986294" cy="914400"/>
          </a:xfrm>
          <a:prstGeom prst="ellipse">
            <a:avLst/>
          </a:prstGeom>
          <a:solidFill>
            <a:srgbClr val="2A520E"/>
          </a:solidFill>
          <a:ln w="9525">
            <a:noFill/>
            <a:round/>
            <a:headEnd/>
            <a:tailEnd/>
          </a:ln>
          <a:effectLst/>
        </p:spPr>
        <p:txBody>
          <a:bodyPr wrap="none" anchor="ctr"/>
          <a:lstStyle/>
          <a:p>
            <a:pPr algn="ctr"/>
            <a:r>
              <a:rPr lang="pt-BR" sz="7200" b="1" dirty="0" smtClean="0">
                <a:solidFill>
                  <a:schemeClr val="bg1"/>
                </a:solidFill>
              </a:rPr>
              <a:t>?</a:t>
            </a:r>
            <a:endParaRPr lang="pt-BR" sz="7200" b="1" dirty="0">
              <a:solidFill>
                <a:schemeClr val="bg1"/>
              </a:solidFill>
            </a:endParaRPr>
          </a:p>
        </p:txBody>
      </p:sp>
      <p:pic>
        <p:nvPicPr>
          <p:cNvPr id="9"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0"/>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7" name="CaixaDeTexto 16"/>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0E2A"/>
                </a:solidFill>
                <a:latin typeface="Arial Narrow" pitchFamily="34" charset="0"/>
              </a:rPr>
              <a:t>VIDA</a:t>
            </a:r>
            <a:endParaRPr lang="pt-BR" sz="2800" b="1" dirty="0">
              <a:solidFill>
                <a:srgbClr val="000E2A"/>
              </a:solidFill>
              <a:latin typeface="Arial Narrow" pitchFamily="34" charset="0"/>
            </a:endParaRPr>
          </a:p>
        </p:txBody>
      </p:sp>
      <p:sp>
        <p:nvSpPr>
          <p:cNvPr id="18" name="CaixaDeTexto 17"/>
          <p:cNvSpPr txBox="1"/>
          <p:nvPr/>
        </p:nvSpPr>
        <p:spPr>
          <a:xfrm>
            <a:off x="6785785" y="404664"/>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pic>
        <p:nvPicPr>
          <p:cNvPr id="13" name="Espaço Reservado para Conteúdo 3" descr="Jesus.png"/>
          <p:cNvPicPr>
            <a:picLocks noGrp="1" noChangeAspect="1"/>
          </p:cNvPicPr>
          <p:nvPr>
            <p:ph idx="1"/>
          </p:nvPr>
        </p:nvPicPr>
        <p:blipFill>
          <a:blip r:embed="rId4" cstate="print">
            <a:lum contrast="30000"/>
          </a:blip>
          <a:srcRect b="33425"/>
          <a:stretch>
            <a:fillRect/>
          </a:stretch>
        </p:blipFill>
        <p:spPr>
          <a:xfrm>
            <a:off x="2627783" y="-27384"/>
            <a:ext cx="8568953" cy="6900687"/>
          </a:xfrm>
        </p:spPr>
      </p:pic>
      <p:sp>
        <p:nvSpPr>
          <p:cNvPr id="12" name="CaixaDeTexto 11"/>
          <p:cNvSpPr txBox="1"/>
          <p:nvPr/>
        </p:nvSpPr>
        <p:spPr>
          <a:xfrm>
            <a:off x="395536" y="2708920"/>
            <a:ext cx="4680520" cy="2677656"/>
          </a:xfrm>
          <a:prstGeom prst="rect">
            <a:avLst/>
          </a:prstGeom>
          <a:noFill/>
          <a:effectLst>
            <a:outerShdw blurRad="25400" dist="25400" dir="6000000" algn="ctr" rotWithShape="0">
              <a:schemeClr val="tx1"/>
            </a:outerShdw>
          </a:effectLst>
        </p:spPr>
        <p:txBody>
          <a:bodyPr wrap="square" rtlCol="0">
            <a:spAutoFit/>
          </a:bodyPr>
          <a:lstStyle/>
          <a:p>
            <a:r>
              <a:rPr lang="pt-BR" sz="2800" b="1" dirty="0" smtClean="0">
                <a:solidFill>
                  <a:srgbClr val="2A520E"/>
                </a:solidFill>
                <a:latin typeface="Arial Black" pitchFamily="34" charset="0"/>
              </a:rPr>
              <a:t>Aceito a morte de Cristo em meu lugar para que eu tenha a vida eterna. Prometo, pela Sua graça, fazer a vontade de Deus </a:t>
            </a:r>
            <a:endParaRPr lang="pt-BR" sz="2800" b="1" dirty="0">
              <a:solidFill>
                <a:srgbClr val="2A520E"/>
              </a:solidFill>
              <a:latin typeface="Arial Black" pitchFamily="34" charset="0"/>
            </a:endParaRPr>
          </a:p>
        </p:txBody>
      </p:sp>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6" presetClass="emph" presetSubtype="0" fill="hold" nodeType="afterEffect">
                                  <p:stCondLst>
                                    <p:cond delay="0"/>
                                  </p:stCondLst>
                                  <p:childTnLst>
                                    <p:animScale>
                                      <p:cBhvr>
                                        <p:cTn id="21"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1340767"/>
            <a:ext cx="9144000" cy="954107"/>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Qual o objetivo principal da vinda de Jesus Cristo</a:t>
            </a:r>
          </a:p>
          <a:p>
            <a:pPr algn="ctr"/>
            <a:r>
              <a:rPr lang="pt-BR" sz="2800" b="1" dirty="0" smtClean="0">
                <a:latin typeface="Times New Roman" pitchFamily="18" charset="0"/>
                <a:cs typeface="Times New Roman" pitchFamily="18" charset="0"/>
              </a:rPr>
              <a:t> ao mundo?</a:t>
            </a:r>
            <a:endParaRPr lang="pt-BR" sz="2800" b="1" dirty="0">
              <a:latin typeface="Times New Roman" pitchFamily="18" charset="0"/>
              <a:cs typeface="Times New Roman" pitchFamily="18" charset="0"/>
            </a:endParaRPr>
          </a:p>
        </p:txBody>
      </p:sp>
      <p:sp>
        <p:nvSpPr>
          <p:cNvPr id="12" name="Elipse 11"/>
          <p:cNvSpPr/>
          <p:nvPr/>
        </p:nvSpPr>
        <p:spPr>
          <a:xfrm>
            <a:off x="323528" y="1451268"/>
            <a:ext cx="651193" cy="666075"/>
          </a:xfrm>
          <a:prstGeom prst="ellipse">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0"/>
            <a:ext cx="9144000" cy="908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2128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75556" y="2924944"/>
            <a:ext cx="7992889" cy="1532334"/>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“Esta é a palavra fiel e digna de toda aceitação, que Cristo Jesus veio ao mundo para </a:t>
            </a:r>
            <a:r>
              <a:rPr lang="pt-BR" sz="2800" b="1" i="1" dirty="0" smtClean="0">
                <a:solidFill>
                  <a:srgbClr val="FF0000"/>
                </a:solidFill>
                <a:latin typeface="Times New Roman" pitchFamily="18" charset="0"/>
                <a:cs typeface="Times New Roman" pitchFamily="18" charset="0"/>
              </a:rPr>
              <a:t>salvar os pecadores</a:t>
            </a:r>
            <a:r>
              <a:rPr lang="pt-BR" sz="2800" b="1" dirty="0" smtClean="0">
                <a:latin typeface="Times New Roman" pitchFamily="18" charset="0"/>
                <a:cs typeface="Times New Roman" pitchFamily="18" charset="0"/>
              </a:rPr>
              <a:t> dos quais eu sou o principal”.</a:t>
            </a:r>
            <a:endParaRPr lang="pt-BR" sz="2800" b="1" dirty="0">
              <a:latin typeface="Times New Roman" pitchFamily="18" charset="0"/>
              <a:cs typeface="Times New Roman" pitchFamily="18" charset="0"/>
            </a:endParaRPr>
          </a:p>
        </p:txBody>
      </p:sp>
      <p:sp>
        <p:nvSpPr>
          <p:cNvPr id="7" name="Retângulo 6"/>
          <p:cNvSpPr/>
          <p:nvPr/>
        </p:nvSpPr>
        <p:spPr>
          <a:xfrm rot="21151896">
            <a:off x="400498" y="1368807"/>
            <a:ext cx="497251" cy="830997"/>
          </a:xfrm>
          <a:prstGeom prst="rect">
            <a:avLst/>
          </a:prstGeom>
          <a:noFill/>
        </p:spPr>
        <p:txBody>
          <a:bodyPr wrap="none" lIns="91440" tIns="45720" rIns="91440" bIns="45720">
            <a:spAutoFit/>
          </a:bodyPr>
          <a:lstStyle/>
          <a:p>
            <a:pPr algn="ctr"/>
            <a:r>
              <a:rPr lang="pt-BR" sz="4800" b="1" cap="none" spc="0" dirty="0" smtClean="0">
                <a:ln w="1905"/>
                <a:solidFill>
                  <a:schemeClr val="accent3">
                    <a:lumMod val="60000"/>
                    <a:lumOff val="40000"/>
                  </a:schemeClr>
                </a:solidFill>
                <a:effectLst>
                  <a:innerShdw blurRad="69850" dist="43180" dir="5400000">
                    <a:srgbClr val="000000">
                      <a:alpha val="65000"/>
                    </a:srgbClr>
                  </a:innerShdw>
                </a:effectLst>
              </a:rPr>
              <a:t>1</a:t>
            </a:r>
            <a:endParaRPr lang="pt-BR" sz="4800" b="1" cap="none" spc="0" dirty="0">
              <a:ln w="1905"/>
              <a:solidFill>
                <a:schemeClr val="accent3">
                  <a:lumMod val="60000"/>
                  <a:lumOff val="40000"/>
                </a:schemeClr>
              </a:solidFill>
              <a:effectLst>
                <a:innerShdw blurRad="69850" dist="43180" dir="5400000">
                  <a:srgbClr val="000000">
                    <a:alpha val="65000"/>
                  </a:srgbClr>
                </a:innerShdw>
              </a:effectLst>
            </a:endParaRPr>
          </a:p>
        </p:txBody>
      </p:sp>
      <p:sp>
        <p:nvSpPr>
          <p:cNvPr id="3" name="Retângulo 2"/>
          <p:cNvSpPr/>
          <p:nvPr/>
        </p:nvSpPr>
        <p:spPr>
          <a:xfrm>
            <a:off x="3602022" y="2492896"/>
            <a:ext cx="2425536" cy="523220"/>
          </a:xfrm>
          <a:prstGeom prst="rect">
            <a:avLst/>
          </a:prstGeom>
        </p:spPr>
        <p:txBody>
          <a:bodyPr wrap="none">
            <a:spAutoFit/>
          </a:bodyPr>
          <a:lstStyle/>
          <a:p>
            <a:r>
              <a:rPr lang="pt-BR" sz="2800" b="1" dirty="0" smtClean="0">
                <a:solidFill>
                  <a:prstClr val="black"/>
                </a:solidFill>
                <a:latin typeface="Times New Roman" pitchFamily="18" charset="0"/>
                <a:cs typeface="Times New Roman" pitchFamily="18" charset="0"/>
              </a:rPr>
              <a:t>I Timóteo 1:15</a:t>
            </a:r>
            <a:endParaRPr lang="pt-BR" dirty="0"/>
          </a:p>
        </p:txBody>
      </p:sp>
      <p:pic>
        <p:nvPicPr>
          <p:cNvPr id="10"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3" name="CaixaDeTexto 12"/>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4" name="CaixaDeTexto 13"/>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1014160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1340767"/>
            <a:ext cx="9144000" cy="954107"/>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De que forma demonstrou Deus Pai, seu amor</a:t>
            </a:r>
          </a:p>
          <a:p>
            <a:pPr algn="ctr"/>
            <a:r>
              <a:rPr lang="pt-BR" sz="2800" b="1" dirty="0" smtClean="0">
                <a:latin typeface="Times New Roman" pitchFamily="18" charset="0"/>
                <a:cs typeface="Times New Roman" pitchFamily="18" charset="0"/>
              </a:rPr>
              <a:t> pelos pecadores?</a:t>
            </a:r>
            <a:endParaRPr lang="pt-BR" sz="2800" b="1" dirty="0">
              <a:latin typeface="Times New Roman" pitchFamily="18" charset="0"/>
              <a:cs typeface="Times New Roman" pitchFamily="18" charset="0"/>
            </a:endParaRPr>
          </a:p>
        </p:txBody>
      </p:sp>
      <p:sp>
        <p:nvSpPr>
          <p:cNvPr id="12" name="Elipse 11"/>
          <p:cNvSpPr/>
          <p:nvPr/>
        </p:nvSpPr>
        <p:spPr>
          <a:xfrm>
            <a:off x="323528" y="1451268"/>
            <a:ext cx="651193" cy="666075"/>
          </a:xfrm>
          <a:prstGeom prst="ellipse">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2128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75556" y="2924944"/>
            <a:ext cx="7992889" cy="1532334"/>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“Porque Deus amou ao mundo de tal maneira, que </a:t>
            </a:r>
            <a:r>
              <a:rPr lang="pt-BR" sz="2800" b="1" i="1" dirty="0" smtClean="0">
                <a:solidFill>
                  <a:srgbClr val="FF0000"/>
                </a:solidFill>
                <a:latin typeface="Times New Roman" pitchFamily="18" charset="0"/>
                <a:cs typeface="Times New Roman" pitchFamily="18" charset="0"/>
              </a:rPr>
              <a:t>deu seu Filho unigênito</a:t>
            </a:r>
            <a:r>
              <a:rPr lang="pt-BR" sz="2800" b="1" dirty="0" smtClean="0">
                <a:latin typeface="Times New Roman" pitchFamily="18" charset="0"/>
                <a:cs typeface="Times New Roman" pitchFamily="18" charset="0"/>
              </a:rPr>
              <a:t>, para que todo aquele que nele crê não pereça, mas tenha a vida eterna”.</a:t>
            </a:r>
            <a:endParaRPr lang="pt-BR" sz="2800" b="1" dirty="0">
              <a:latin typeface="Times New Roman" pitchFamily="18" charset="0"/>
              <a:cs typeface="Times New Roman" pitchFamily="18" charset="0"/>
            </a:endParaRPr>
          </a:p>
        </p:txBody>
      </p:sp>
      <p:sp>
        <p:nvSpPr>
          <p:cNvPr id="7" name="Retângulo 6"/>
          <p:cNvSpPr/>
          <p:nvPr/>
        </p:nvSpPr>
        <p:spPr>
          <a:xfrm rot="21151896">
            <a:off x="400498" y="1368807"/>
            <a:ext cx="497251" cy="830997"/>
          </a:xfrm>
          <a:prstGeom prst="rect">
            <a:avLst/>
          </a:prstGeom>
          <a:noFill/>
        </p:spPr>
        <p:txBody>
          <a:bodyPr wrap="none" lIns="91440" tIns="45720" rIns="91440" bIns="45720">
            <a:spAutoFit/>
          </a:bodyPr>
          <a:lstStyle/>
          <a:p>
            <a:pPr algn="ctr"/>
            <a:r>
              <a:rPr lang="pt-BR" sz="4800" b="1" cap="none" spc="0" dirty="0" smtClean="0">
                <a:ln w="1905"/>
                <a:solidFill>
                  <a:schemeClr val="accent3">
                    <a:lumMod val="60000"/>
                    <a:lumOff val="40000"/>
                  </a:schemeClr>
                </a:solidFill>
                <a:effectLst>
                  <a:innerShdw blurRad="69850" dist="43180" dir="5400000">
                    <a:srgbClr val="000000">
                      <a:alpha val="65000"/>
                    </a:srgbClr>
                  </a:innerShdw>
                </a:effectLst>
              </a:rPr>
              <a:t>2</a:t>
            </a:r>
            <a:endParaRPr lang="pt-BR" sz="4800" b="1" cap="none" spc="0" dirty="0">
              <a:ln w="1905"/>
              <a:solidFill>
                <a:schemeClr val="accent3">
                  <a:lumMod val="60000"/>
                  <a:lumOff val="40000"/>
                </a:schemeClr>
              </a:solidFill>
              <a:effectLst>
                <a:innerShdw blurRad="69850" dist="43180" dir="5400000">
                  <a:srgbClr val="000000">
                    <a:alpha val="65000"/>
                  </a:srgbClr>
                </a:innerShdw>
              </a:effectLst>
            </a:endParaRPr>
          </a:p>
        </p:txBody>
      </p:sp>
      <p:sp>
        <p:nvSpPr>
          <p:cNvPr id="3" name="Retângulo 2"/>
          <p:cNvSpPr/>
          <p:nvPr/>
        </p:nvSpPr>
        <p:spPr>
          <a:xfrm>
            <a:off x="3602022" y="2492896"/>
            <a:ext cx="1651414" cy="523220"/>
          </a:xfrm>
          <a:prstGeom prst="rect">
            <a:avLst/>
          </a:prstGeom>
        </p:spPr>
        <p:txBody>
          <a:bodyPr wrap="none">
            <a:spAutoFit/>
          </a:bodyPr>
          <a:lstStyle/>
          <a:p>
            <a:r>
              <a:rPr lang="pt-BR" sz="2800" b="1" dirty="0" smtClean="0">
                <a:solidFill>
                  <a:prstClr val="black"/>
                </a:solidFill>
                <a:latin typeface="Times New Roman" pitchFamily="18" charset="0"/>
                <a:cs typeface="Times New Roman" pitchFamily="18" charset="0"/>
              </a:rPr>
              <a:t>João 3:16</a:t>
            </a:r>
            <a:endParaRPr lang="pt-BR" dirty="0"/>
          </a:p>
        </p:txBody>
      </p:sp>
      <p:pic>
        <p:nvPicPr>
          <p:cNvPr id="10"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3" name="CaixaDeTexto 12"/>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4" name="CaixaDeTexto 13"/>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4210532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1340767"/>
            <a:ext cx="9144000" cy="954107"/>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Além da fé na morte expiatória de Cristo, o que</a:t>
            </a:r>
          </a:p>
          <a:p>
            <a:pPr algn="ctr"/>
            <a:r>
              <a:rPr lang="pt-BR" sz="2800" b="1" dirty="0" smtClean="0">
                <a:latin typeface="Times New Roman" pitchFamily="18" charset="0"/>
                <a:cs typeface="Times New Roman" pitchFamily="18" charset="0"/>
              </a:rPr>
              <a:t> Deus requer do pecador?</a:t>
            </a:r>
            <a:endParaRPr lang="pt-BR" sz="2800" b="1" dirty="0">
              <a:latin typeface="Times New Roman" pitchFamily="18" charset="0"/>
              <a:cs typeface="Times New Roman" pitchFamily="18" charset="0"/>
            </a:endParaRPr>
          </a:p>
        </p:txBody>
      </p:sp>
      <p:sp>
        <p:nvSpPr>
          <p:cNvPr id="12" name="Elipse 11"/>
          <p:cNvSpPr/>
          <p:nvPr/>
        </p:nvSpPr>
        <p:spPr>
          <a:xfrm>
            <a:off x="323528" y="1451268"/>
            <a:ext cx="651193" cy="666075"/>
          </a:xfrm>
          <a:prstGeom prst="ellipse">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2128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75556" y="2924944"/>
            <a:ext cx="7992889" cy="1055608"/>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a:t>
            </a:r>
            <a:r>
              <a:rPr lang="pt-BR" sz="2800" b="1" i="1" dirty="0" smtClean="0">
                <a:solidFill>
                  <a:srgbClr val="FF0000"/>
                </a:solidFill>
                <a:latin typeface="Times New Roman" pitchFamily="18" charset="0"/>
                <a:cs typeface="Times New Roman" pitchFamily="18" charset="0"/>
              </a:rPr>
              <a:t>Arrependei-vos</a:t>
            </a:r>
            <a:r>
              <a:rPr lang="pt-BR" sz="2800" b="1" dirty="0" smtClean="0">
                <a:latin typeface="Times New Roman" pitchFamily="18" charset="0"/>
                <a:cs typeface="Times New Roman" pitchFamily="18" charset="0"/>
              </a:rPr>
              <a:t>, pois e </a:t>
            </a:r>
            <a:r>
              <a:rPr lang="pt-BR" sz="2800" b="1" i="1" dirty="0" smtClean="0">
                <a:solidFill>
                  <a:srgbClr val="FF0000"/>
                </a:solidFill>
                <a:latin typeface="Times New Roman" pitchFamily="18" charset="0"/>
                <a:cs typeface="Times New Roman" pitchFamily="18" charset="0"/>
              </a:rPr>
              <a:t>convertei-vos</a:t>
            </a:r>
            <a:r>
              <a:rPr lang="pt-BR" sz="2800" b="1" dirty="0" smtClean="0">
                <a:latin typeface="Times New Roman" pitchFamily="18" charset="0"/>
                <a:cs typeface="Times New Roman" pitchFamily="18" charset="0"/>
              </a:rPr>
              <a:t>, para que sejam apagados os vossos pecados...”.</a:t>
            </a:r>
            <a:endParaRPr lang="pt-BR" sz="2800" b="1" dirty="0">
              <a:latin typeface="Times New Roman" pitchFamily="18" charset="0"/>
              <a:cs typeface="Times New Roman" pitchFamily="18" charset="0"/>
            </a:endParaRPr>
          </a:p>
        </p:txBody>
      </p:sp>
      <p:sp>
        <p:nvSpPr>
          <p:cNvPr id="7" name="Retângulo 6"/>
          <p:cNvSpPr/>
          <p:nvPr/>
        </p:nvSpPr>
        <p:spPr>
          <a:xfrm rot="21151896">
            <a:off x="400498" y="1368807"/>
            <a:ext cx="497251" cy="830997"/>
          </a:xfrm>
          <a:prstGeom prst="rect">
            <a:avLst/>
          </a:prstGeom>
          <a:noFill/>
        </p:spPr>
        <p:txBody>
          <a:bodyPr wrap="none" lIns="91440" tIns="45720" rIns="91440" bIns="45720">
            <a:spAutoFit/>
          </a:bodyPr>
          <a:lstStyle/>
          <a:p>
            <a:pPr algn="ctr"/>
            <a:r>
              <a:rPr lang="pt-BR" sz="4800" b="1" cap="none" spc="0" dirty="0" smtClean="0">
                <a:ln w="1905"/>
                <a:solidFill>
                  <a:schemeClr val="accent3">
                    <a:lumMod val="60000"/>
                    <a:lumOff val="40000"/>
                  </a:schemeClr>
                </a:solidFill>
                <a:effectLst>
                  <a:innerShdw blurRad="69850" dist="43180" dir="5400000">
                    <a:srgbClr val="000000">
                      <a:alpha val="65000"/>
                    </a:srgbClr>
                  </a:innerShdw>
                </a:effectLst>
              </a:rPr>
              <a:t>3</a:t>
            </a:r>
            <a:endParaRPr lang="pt-BR" sz="4800" b="1" cap="none" spc="0" dirty="0">
              <a:ln w="1905"/>
              <a:solidFill>
                <a:schemeClr val="accent3">
                  <a:lumMod val="60000"/>
                  <a:lumOff val="40000"/>
                </a:schemeClr>
              </a:solidFill>
              <a:effectLst>
                <a:innerShdw blurRad="69850" dist="43180" dir="5400000">
                  <a:srgbClr val="000000">
                    <a:alpha val="65000"/>
                  </a:srgbClr>
                </a:innerShdw>
              </a:effectLst>
            </a:endParaRPr>
          </a:p>
        </p:txBody>
      </p:sp>
      <p:sp>
        <p:nvSpPr>
          <p:cNvPr id="3" name="Retângulo 2"/>
          <p:cNvSpPr/>
          <p:nvPr/>
        </p:nvSpPr>
        <p:spPr>
          <a:xfrm>
            <a:off x="3602022" y="2492896"/>
            <a:ext cx="1632178" cy="523220"/>
          </a:xfrm>
          <a:prstGeom prst="rect">
            <a:avLst/>
          </a:prstGeom>
        </p:spPr>
        <p:txBody>
          <a:bodyPr wrap="none">
            <a:spAutoFit/>
          </a:bodyPr>
          <a:lstStyle/>
          <a:p>
            <a:r>
              <a:rPr lang="pt-BR" sz="2800" b="1" dirty="0" smtClean="0">
                <a:solidFill>
                  <a:prstClr val="black"/>
                </a:solidFill>
                <a:latin typeface="Times New Roman" pitchFamily="18" charset="0"/>
                <a:cs typeface="Times New Roman" pitchFamily="18" charset="0"/>
              </a:rPr>
              <a:t>Atos 3:19</a:t>
            </a:r>
            <a:endParaRPr lang="pt-BR" dirty="0"/>
          </a:p>
        </p:txBody>
      </p:sp>
      <p:pic>
        <p:nvPicPr>
          <p:cNvPr id="10"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3" name="CaixaDeTexto 12"/>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4" name="CaixaDeTexto 13"/>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330242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1340767"/>
            <a:ext cx="9144000" cy="954107"/>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Em lugar de quem sofreu Cristo</a:t>
            </a:r>
          </a:p>
          <a:p>
            <a:pPr algn="ctr"/>
            <a:r>
              <a:rPr lang="pt-BR" sz="2800" b="1" dirty="0" smtClean="0">
                <a:latin typeface="Times New Roman" pitchFamily="18" charset="0"/>
                <a:cs typeface="Times New Roman" pitchFamily="18" charset="0"/>
              </a:rPr>
              <a:t> tão cruelmente?</a:t>
            </a:r>
            <a:endParaRPr lang="pt-BR" sz="2800" b="1" dirty="0">
              <a:latin typeface="Times New Roman" pitchFamily="18" charset="0"/>
              <a:cs typeface="Times New Roman" pitchFamily="18" charset="0"/>
            </a:endParaRPr>
          </a:p>
        </p:txBody>
      </p:sp>
      <p:sp>
        <p:nvSpPr>
          <p:cNvPr id="12" name="Elipse 11"/>
          <p:cNvSpPr/>
          <p:nvPr/>
        </p:nvSpPr>
        <p:spPr>
          <a:xfrm>
            <a:off x="323528" y="1451268"/>
            <a:ext cx="651193" cy="666075"/>
          </a:xfrm>
          <a:prstGeom prst="ellipse">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2128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75556" y="2924944"/>
            <a:ext cx="7992889" cy="3439239"/>
          </a:xfrm>
          <a:prstGeom prst="flowChartAlternateProcess">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“Certamente ele </a:t>
            </a:r>
            <a:r>
              <a:rPr lang="pt-BR" sz="2800" b="1" i="1" dirty="0" smtClean="0">
                <a:solidFill>
                  <a:srgbClr val="FF0000"/>
                </a:solidFill>
                <a:latin typeface="Times New Roman" pitchFamily="18" charset="0"/>
                <a:cs typeface="Times New Roman" pitchFamily="18" charset="0"/>
              </a:rPr>
              <a:t>tomou sobre si as nossas enfermidades, e as nossas dores levou sobre si; </a:t>
            </a:r>
            <a:r>
              <a:rPr lang="pt-BR" sz="2800" b="1" dirty="0" smtClean="0">
                <a:latin typeface="Times New Roman" pitchFamily="18" charset="0"/>
                <a:cs typeface="Times New Roman" pitchFamily="18" charset="0"/>
              </a:rPr>
              <a:t>e nós o reputávamos por aflito, ferido de Deus e oprimido. Mas ele foi transpassado pelas nossas transgressões, e moído pelas nossas iniquidades; o castigo que nos traz a paz estava sobre ele, e pelas suas pisaduras fomos sarados”.</a:t>
            </a:r>
            <a:endParaRPr lang="pt-BR" sz="2800" b="1" dirty="0">
              <a:latin typeface="Times New Roman" pitchFamily="18" charset="0"/>
              <a:cs typeface="Times New Roman" pitchFamily="18" charset="0"/>
            </a:endParaRPr>
          </a:p>
        </p:txBody>
      </p:sp>
      <p:sp>
        <p:nvSpPr>
          <p:cNvPr id="7" name="Retângulo 6"/>
          <p:cNvSpPr/>
          <p:nvPr/>
        </p:nvSpPr>
        <p:spPr>
          <a:xfrm rot="21151896">
            <a:off x="400498" y="1368807"/>
            <a:ext cx="497251" cy="830997"/>
          </a:xfrm>
          <a:prstGeom prst="rect">
            <a:avLst/>
          </a:prstGeom>
          <a:noFill/>
        </p:spPr>
        <p:txBody>
          <a:bodyPr wrap="none" lIns="91440" tIns="45720" rIns="91440" bIns="45720">
            <a:spAutoFit/>
          </a:bodyPr>
          <a:lstStyle/>
          <a:p>
            <a:pPr algn="ctr"/>
            <a:r>
              <a:rPr lang="pt-BR" sz="4800" b="1" cap="none" spc="0" dirty="0" smtClean="0">
                <a:ln w="1905"/>
                <a:solidFill>
                  <a:schemeClr val="accent3">
                    <a:lumMod val="60000"/>
                    <a:lumOff val="40000"/>
                  </a:schemeClr>
                </a:solidFill>
                <a:effectLst>
                  <a:innerShdw blurRad="69850" dist="43180" dir="5400000">
                    <a:srgbClr val="000000">
                      <a:alpha val="65000"/>
                    </a:srgbClr>
                  </a:innerShdw>
                </a:effectLst>
              </a:rPr>
              <a:t>4</a:t>
            </a:r>
            <a:endParaRPr lang="pt-BR" sz="4800" b="1" cap="none" spc="0" dirty="0">
              <a:ln w="1905"/>
              <a:solidFill>
                <a:schemeClr val="accent3">
                  <a:lumMod val="60000"/>
                  <a:lumOff val="40000"/>
                </a:schemeClr>
              </a:solidFill>
              <a:effectLst>
                <a:innerShdw blurRad="69850" dist="43180" dir="5400000">
                  <a:srgbClr val="000000">
                    <a:alpha val="65000"/>
                  </a:srgbClr>
                </a:innerShdw>
              </a:effectLst>
            </a:endParaRPr>
          </a:p>
        </p:txBody>
      </p:sp>
      <p:sp>
        <p:nvSpPr>
          <p:cNvPr id="3" name="Retângulo 2"/>
          <p:cNvSpPr/>
          <p:nvPr/>
        </p:nvSpPr>
        <p:spPr>
          <a:xfrm>
            <a:off x="3602022" y="2492896"/>
            <a:ext cx="2109873" cy="523220"/>
          </a:xfrm>
          <a:prstGeom prst="rect">
            <a:avLst/>
          </a:prstGeom>
        </p:spPr>
        <p:txBody>
          <a:bodyPr wrap="none">
            <a:spAutoFit/>
          </a:bodyPr>
          <a:lstStyle/>
          <a:p>
            <a:r>
              <a:rPr lang="pt-BR" sz="2800" b="1" dirty="0" smtClean="0">
                <a:solidFill>
                  <a:prstClr val="black"/>
                </a:solidFill>
                <a:latin typeface="Times New Roman" pitchFamily="18" charset="0"/>
                <a:cs typeface="Times New Roman" pitchFamily="18" charset="0"/>
              </a:rPr>
              <a:t>Isaías 53:4-5</a:t>
            </a:r>
            <a:endParaRPr lang="pt-BR" dirty="0"/>
          </a:p>
        </p:txBody>
      </p:sp>
      <p:pic>
        <p:nvPicPr>
          <p:cNvPr id="10"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3" name="CaixaDeTexto 12"/>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4" name="CaixaDeTexto 13"/>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4246717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1340767"/>
            <a:ext cx="9144000" cy="954107"/>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De quantos pecados somos purificados pelo</a:t>
            </a:r>
          </a:p>
          <a:p>
            <a:pPr algn="ctr"/>
            <a:r>
              <a:rPr lang="pt-BR" sz="2800" b="1" dirty="0" smtClean="0">
                <a:latin typeface="Times New Roman" pitchFamily="18" charset="0"/>
                <a:cs typeface="Times New Roman" pitchFamily="18" charset="0"/>
              </a:rPr>
              <a:t> sangue de Jesus?</a:t>
            </a:r>
            <a:endParaRPr lang="pt-BR" sz="2800" b="1" dirty="0">
              <a:latin typeface="Times New Roman" pitchFamily="18" charset="0"/>
              <a:cs typeface="Times New Roman" pitchFamily="18" charset="0"/>
            </a:endParaRPr>
          </a:p>
        </p:txBody>
      </p:sp>
      <p:sp>
        <p:nvSpPr>
          <p:cNvPr id="12" name="Elipse 11"/>
          <p:cNvSpPr/>
          <p:nvPr/>
        </p:nvSpPr>
        <p:spPr>
          <a:xfrm>
            <a:off x="323528" y="1451268"/>
            <a:ext cx="651193" cy="666075"/>
          </a:xfrm>
          <a:prstGeom prst="ellipse">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2128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75556" y="2924944"/>
            <a:ext cx="7992889" cy="2009061"/>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“Se porém, andarmos na luz, como ele está na luz, mantemos comunhão uns com os outros, e o sangue de Jesus, seu Filho, nos purifica de </a:t>
            </a:r>
            <a:r>
              <a:rPr lang="pt-BR" sz="2800" b="1" i="1" dirty="0" smtClean="0">
                <a:solidFill>
                  <a:srgbClr val="FF0000"/>
                </a:solidFill>
                <a:latin typeface="Times New Roman" pitchFamily="18" charset="0"/>
                <a:cs typeface="Times New Roman" pitchFamily="18" charset="0"/>
              </a:rPr>
              <a:t>todo o pecado</a:t>
            </a:r>
            <a:r>
              <a:rPr lang="pt-BR" sz="2800" b="1" dirty="0" smtClean="0">
                <a:latin typeface="Times New Roman" pitchFamily="18" charset="0"/>
                <a:cs typeface="Times New Roman" pitchFamily="18" charset="0"/>
              </a:rPr>
              <a:t>”.</a:t>
            </a:r>
            <a:endParaRPr lang="pt-BR" sz="2800" b="1" dirty="0">
              <a:latin typeface="Times New Roman" pitchFamily="18" charset="0"/>
              <a:cs typeface="Times New Roman" pitchFamily="18" charset="0"/>
            </a:endParaRPr>
          </a:p>
        </p:txBody>
      </p:sp>
      <p:sp>
        <p:nvSpPr>
          <p:cNvPr id="7" name="Retângulo 6"/>
          <p:cNvSpPr/>
          <p:nvPr/>
        </p:nvSpPr>
        <p:spPr>
          <a:xfrm rot="21151896">
            <a:off x="400498" y="1368807"/>
            <a:ext cx="497251" cy="830997"/>
          </a:xfrm>
          <a:prstGeom prst="rect">
            <a:avLst/>
          </a:prstGeom>
          <a:noFill/>
        </p:spPr>
        <p:txBody>
          <a:bodyPr wrap="none" lIns="91440" tIns="45720" rIns="91440" bIns="45720">
            <a:spAutoFit/>
          </a:bodyPr>
          <a:lstStyle/>
          <a:p>
            <a:pPr algn="ctr"/>
            <a:r>
              <a:rPr lang="pt-BR" sz="4800" b="1" cap="none" spc="0" dirty="0" smtClean="0">
                <a:ln w="1905"/>
                <a:solidFill>
                  <a:schemeClr val="accent3">
                    <a:lumMod val="60000"/>
                    <a:lumOff val="40000"/>
                  </a:schemeClr>
                </a:solidFill>
                <a:effectLst>
                  <a:innerShdw blurRad="69850" dist="43180" dir="5400000">
                    <a:srgbClr val="000000">
                      <a:alpha val="65000"/>
                    </a:srgbClr>
                  </a:innerShdw>
                </a:effectLst>
              </a:rPr>
              <a:t>5</a:t>
            </a:r>
            <a:endParaRPr lang="pt-BR" sz="4800" b="1" cap="none" spc="0" dirty="0">
              <a:ln w="1905"/>
              <a:solidFill>
                <a:schemeClr val="accent3">
                  <a:lumMod val="60000"/>
                  <a:lumOff val="40000"/>
                </a:schemeClr>
              </a:solidFill>
              <a:effectLst>
                <a:innerShdw blurRad="69850" dist="43180" dir="5400000">
                  <a:srgbClr val="000000">
                    <a:alpha val="65000"/>
                  </a:srgbClr>
                </a:innerShdw>
              </a:effectLst>
            </a:endParaRPr>
          </a:p>
        </p:txBody>
      </p:sp>
      <p:sp>
        <p:nvSpPr>
          <p:cNvPr id="3" name="Retângulo 2"/>
          <p:cNvSpPr/>
          <p:nvPr/>
        </p:nvSpPr>
        <p:spPr>
          <a:xfrm>
            <a:off x="3602022" y="2492896"/>
            <a:ext cx="1701107" cy="523220"/>
          </a:xfrm>
          <a:prstGeom prst="rect">
            <a:avLst/>
          </a:prstGeom>
        </p:spPr>
        <p:txBody>
          <a:bodyPr wrap="none">
            <a:spAutoFit/>
          </a:bodyPr>
          <a:lstStyle/>
          <a:p>
            <a:r>
              <a:rPr lang="pt-BR" sz="2800" b="1" dirty="0" smtClean="0">
                <a:solidFill>
                  <a:prstClr val="black"/>
                </a:solidFill>
                <a:latin typeface="Times New Roman" pitchFamily="18" charset="0"/>
                <a:cs typeface="Times New Roman" pitchFamily="18" charset="0"/>
              </a:rPr>
              <a:t>I João 1:7</a:t>
            </a:r>
            <a:endParaRPr lang="pt-BR" dirty="0"/>
          </a:p>
        </p:txBody>
      </p:sp>
      <p:pic>
        <p:nvPicPr>
          <p:cNvPr id="10"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3" name="CaixaDeTexto 12"/>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4" name="CaixaDeTexto 13"/>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3116926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1340767"/>
            <a:ext cx="9144000" cy="954107"/>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Uma vez perdoado por Cristo, como o pecador</a:t>
            </a:r>
          </a:p>
          <a:p>
            <a:pPr algn="ctr"/>
            <a:r>
              <a:rPr lang="pt-BR" sz="2800" b="1" dirty="0" smtClean="0">
                <a:latin typeface="Times New Roman" pitchFamily="18" charset="0"/>
                <a:cs typeface="Times New Roman" pitchFamily="18" charset="0"/>
              </a:rPr>
              <a:t> mostra seu amor por Ele?</a:t>
            </a:r>
            <a:endParaRPr lang="pt-BR" sz="2800" b="1" dirty="0">
              <a:latin typeface="Times New Roman" pitchFamily="18" charset="0"/>
              <a:cs typeface="Times New Roman" pitchFamily="18" charset="0"/>
            </a:endParaRPr>
          </a:p>
        </p:txBody>
      </p:sp>
      <p:sp>
        <p:nvSpPr>
          <p:cNvPr id="12" name="Elipse 11"/>
          <p:cNvSpPr/>
          <p:nvPr/>
        </p:nvSpPr>
        <p:spPr>
          <a:xfrm>
            <a:off x="323528" y="1451268"/>
            <a:ext cx="651193" cy="666075"/>
          </a:xfrm>
          <a:prstGeom prst="ellipse">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2128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75556" y="2924944"/>
            <a:ext cx="7992889" cy="578882"/>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“Se me amais </a:t>
            </a:r>
            <a:r>
              <a:rPr lang="pt-BR" sz="2800" b="1" i="1" dirty="0" smtClean="0">
                <a:solidFill>
                  <a:srgbClr val="FF0000"/>
                </a:solidFill>
                <a:latin typeface="Times New Roman" pitchFamily="18" charset="0"/>
                <a:cs typeface="Times New Roman" pitchFamily="18" charset="0"/>
              </a:rPr>
              <a:t>guardareis os meus mandamentos</a:t>
            </a:r>
            <a:r>
              <a:rPr lang="pt-BR" sz="2800" b="1" dirty="0" smtClean="0">
                <a:latin typeface="Times New Roman" pitchFamily="18" charset="0"/>
                <a:cs typeface="Times New Roman" pitchFamily="18" charset="0"/>
              </a:rPr>
              <a:t>”.</a:t>
            </a:r>
            <a:endParaRPr lang="pt-BR" sz="2800" b="1" dirty="0">
              <a:latin typeface="Times New Roman" pitchFamily="18" charset="0"/>
              <a:cs typeface="Times New Roman" pitchFamily="18" charset="0"/>
            </a:endParaRPr>
          </a:p>
        </p:txBody>
      </p:sp>
      <p:sp>
        <p:nvSpPr>
          <p:cNvPr id="7" name="Retângulo 6"/>
          <p:cNvSpPr/>
          <p:nvPr/>
        </p:nvSpPr>
        <p:spPr>
          <a:xfrm rot="21151896">
            <a:off x="400498" y="1368807"/>
            <a:ext cx="497251" cy="830997"/>
          </a:xfrm>
          <a:prstGeom prst="rect">
            <a:avLst/>
          </a:prstGeom>
          <a:noFill/>
        </p:spPr>
        <p:txBody>
          <a:bodyPr wrap="none" lIns="91440" tIns="45720" rIns="91440" bIns="45720">
            <a:spAutoFit/>
          </a:bodyPr>
          <a:lstStyle/>
          <a:p>
            <a:pPr algn="ctr"/>
            <a:r>
              <a:rPr lang="pt-BR" sz="4800" b="1" cap="none" spc="0" dirty="0" smtClean="0">
                <a:ln w="1905"/>
                <a:solidFill>
                  <a:schemeClr val="accent3">
                    <a:lumMod val="60000"/>
                    <a:lumOff val="40000"/>
                  </a:schemeClr>
                </a:solidFill>
                <a:effectLst>
                  <a:innerShdw blurRad="69850" dist="43180" dir="5400000">
                    <a:srgbClr val="000000">
                      <a:alpha val="65000"/>
                    </a:srgbClr>
                  </a:innerShdw>
                </a:effectLst>
              </a:rPr>
              <a:t>6</a:t>
            </a:r>
            <a:endParaRPr lang="pt-BR" sz="4800" b="1" cap="none" spc="0" dirty="0">
              <a:ln w="1905"/>
              <a:solidFill>
                <a:schemeClr val="accent3">
                  <a:lumMod val="60000"/>
                  <a:lumOff val="40000"/>
                </a:schemeClr>
              </a:solidFill>
              <a:effectLst>
                <a:innerShdw blurRad="69850" dist="43180" dir="5400000">
                  <a:srgbClr val="000000">
                    <a:alpha val="65000"/>
                  </a:srgbClr>
                </a:innerShdw>
              </a:effectLst>
            </a:endParaRPr>
          </a:p>
        </p:txBody>
      </p:sp>
      <p:sp>
        <p:nvSpPr>
          <p:cNvPr id="3" name="Retângulo 2"/>
          <p:cNvSpPr/>
          <p:nvPr/>
        </p:nvSpPr>
        <p:spPr>
          <a:xfrm>
            <a:off x="3602022" y="2492896"/>
            <a:ext cx="1830950" cy="523220"/>
          </a:xfrm>
          <a:prstGeom prst="rect">
            <a:avLst/>
          </a:prstGeom>
        </p:spPr>
        <p:txBody>
          <a:bodyPr wrap="none">
            <a:spAutoFit/>
          </a:bodyPr>
          <a:lstStyle/>
          <a:p>
            <a:r>
              <a:rPr lang="pt-BR" sz="2800" b="1" dirty="0" smtClean="0">
                <a:solidFill>
                  <a:prstClr val="black"/>
                </a:solidFill>
                <a:latin typeface="Times New Roman" pitchFamily="18" charset="0"/>
                <a:cs typeface="Times New Roman" pitchFamily="18" charset="0"/>
              </a:rPr>
              <a:t>João 14:15</a:t>
            </a:r>
            <a:endParaRPr lang="pt-BR" dirty="0"/>
          </a:p>
        </p:txBody>
      </p:sp>
      <p:pic>
        <p:nvPicPr>
          <p:cNvPr id="10"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3" name="CaixaDeTexto 12"/>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4" name="CaixaDeTexto 13"/>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570317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1340767"/>
            <a:ext cx="9144000" cy="954107"/>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Que recurso é oferecido ao filho de Deus, caso caia</a:t>
            </a:r>
          </a:p>
          <a:p>
            <a:pPr algn="ctr"/>
            <a:r>
              <a:rPr lang="pt-BR" sz="2800" b="1" dirty="0" smtClean="0">
                <a:latin typeface="Times New Roman" pitchFamily="18" charset="0"/>
                <a:cs typeface="Times New Roman" pitchFamily="18" charset="0"/>
              </a:rPr>
              <a:t> em outro pecado, depois de perdoado?</a:t>
            </a:r>
            <a:endParaRPr lang="pt-BR" sz="2800" b="1" dirty="0">
              <a:latin typeface="Times New Roman" pitchFamily="18" charset="0"/>
              <a:cs typeface="Times New Roman" pitchFamily="18" charset="0"/>
            </a:endParaRPr>
          </a:p>
        </p:txBody>
      </p:sp>
      <p:sp>
        <p:nvSpPr>
          <p:cNvPr id="12" name="Elipse 11"/>
          <p:cNvSpPr/>
          <p:nvPr/>
        </p:nvSpPr>
        <p:spPr>
          <a:xfrm>
            <a:off x="323528" y="1451268"/>
            <a:ext cx="651193" cy="666075"/>
          </a:xfrm>
          <a:prstGeom prst="ellipse">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2128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75556" y="2924944"/>
            <a:ext cx="7992889" cy="1532334"/>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latin typeface="Times New Roman" pitchFamily="18" charset="0"/>
                <a:cs typeface="Times New Roman" pitchFamily="18" charset="0"/>
              </a:rPr>
              <a:t> “Filhinhos meus, estas coisas vos escrevo para que não pequeis, temos um </a:t>
            </a:r>
            <a:r>
              <a:rPr lang="pt-BR" sz="2800" b="1" i="1" dirty="0" smtClean="0">
                <a:solidFill>
                  <a:srgbClr val="FF0000"/>
                </a:solidFill>
                <a:latin typeface="Times New Roman" pitchFamily="18" charset="0"/>
                <a:cs typeface="Times New Roman" pitchFamily="18" charset="0"/>
              </a:rPr>
              <a:t>Advogado junto ao Pai</a:t>
            </a:r>
            <a:r>
              <a:rPr lang="pt-BR" sz="2800" b="1" dirty="0" smtClean="0">
                <a:latin typeface="Times New Roman" pitchFamily="18" charset="0"/>
                <a:cs typeface="Times New Roman" pitchFamily="18" charset="0"/>
              </a:rPr>
              <a:t>, Jesus Cristo o Justo”.</a:t>
            </a:r>
            <a:endParaRPr lang="pt-BR" sz="2800" b="1" dirty="0">
              <a:latin typeface="Times New Roman" pitchFamily="18" charset="0"/>
              <a:cs typeface="Times New Roman" pitchFamily="18" charset="0"/>
            </a:endParaRPr>
          </a:p>
        </p:txBody>
      </p:sp>
      <p:sp>
        <p:nvSpPr>
          <p:cNvPr id="7" name="Retângulo 6"/>
          <p:cNvSpPr/>
          <p:nvPr/>
        </p:nvSpPr>
        <p:spPr>
          <a:xfrm rot="21151896">
            <a:off x="400498" y="1368807"/>
            <a:ext cx="497251" cy="830997"/>
          </a:xfrm>
          <a:prstGeom prst="rect">
            <a:avLst/>
          </a:prstGeom>
          <a:noFill/>
        </p:spPr>
        <p:txBody>
          <a:bodyPr wrap="none" lIns="91440" tIns="45720" rIns="91440" bIns="45720">
            <a:spAutoFit/>
          </a:bodyPr>
          <a:lstStyle/>
          <a:p>
            <a:pPr algn="ctr"/>
            <a:r>
              <a:rPr lang="pt-BR" sz="4800" b="1" cap="none" spc="0" dirty="0" smtClean="0">
                <a:ln w="1905"/>
                <a:solidFill>
                  <a:schemeClr val="accent3">
                    <a:lumMod val="60000"/>
                    <a:lumOff val="40000"/>
                  </a:schemeClr>
                </a:solidFill>
                <a:effectLst>
                  <a:innerShdw blurRad="69850" dist="43180" dir="5400000">
                    <a:srgbClr val="000000">
                      <a:alpha val="65000"/>
                    </a:srgbClr>
                  </a:innerShdw>
                </a:effectLst>
              </a:rPr>
              <a:t>7</a:t>
            </a:r>
            <a:endParaRPr lang="pt-BR" sz="4800" b="1" cap="none" spc="0" dirty="0">
              <a:ln w="1905"/>
              <a:solidFill>
                <a:schemeClr val="accent3">
                  <a:lumMod val="60000"/>
                  <a:lumOff val="40000"/>
                </a:schemeClr>
              </a:solidFill>
              <a:effectLst>
                <a:innerShdw blurRad="69850" dist="43180" dir="5400000">
                  <a:srgbClr val="000000">
                    <a:alpha val="65000"/>
                  </a:srgbClr>
                </a:innerShdw>
              </a:effectLst>
            </a:endParaRPr>
          </a:p>
        </p:txBody>
      </p:sp>
      <p:sp>
        <p:nvSpPr>
          <p:cNvPr id="3" name="Retângulo 2"/>
          <p:cNvSpPr/>
          <p:nvPr/>
        </p:nvSpPr>
        <p:spPr>
          <a:xfrm>
            <a:off x="3602022" y="2492896"/>
            <a:ext cx="1701107" cy="523220"/>
          </a:xfrm>
          <a:prstGeom prst="rect">
            <a:avLst/>
          </a:prstGeom>
        </p:spPr>
        <p:txBody>
          <a:bodyPr wrap="none">
            <a:spAutoFit/>
          </a:bodyPr>
          <a:lstStyle/>
          <a:p>
            <a:r>
              <a:rPr lang="pt-BR" sz="2800" b="1" dirty="0" smtClean="0">
                <a:solidFill>
                  <a:prstClr val="black"/>
                </a:solidFill>
                <a:latin typeface="Times New Roman" pitchFamily="18" charset="0"/>
                <a:cs typeface="Times New Roman" pitchFamily="18" charset="0"/>
              </a:rPr>
              <a:t>I João 2:1</a:t>
            </a:r>
            <a:endParaRPr lang="pt-BR" dirty="0"/>
          </a:p>
        </p:txBody>
      </p:sp>
      <p:pic>
        <p:nvPicPr>
          <p:cNvPr id="10"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3" name="CaixaDeTexto 12"/>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4" name="CaixaDeTexto 13"/>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extLst>
      <p:ext uri="{BB962C8B-B14F-4D97-AF65-F5344CB8AC3E}">
        <p14:creationId xmlns:p14="http://schemas.microsoft.com/office/powerpoint/2010/main" val="938439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Imagem 13" descr="0212_mulher_duvida_cortada.jpg"/>
          <p:cNvPicPr>
            <a:picLocks noChangeAspect="1"/>
          </p:cNvPicPr>
          <p:nvPr/>
        </p:nvPicPr>
        <p:blipFill>
          <a:blip r:embed="rId2" cstate="print">
            <a:clrChange>
              <a:clrFrom>
                <a:srgbClr val="FFFFFF"/>
              </a:clrFrom>
              <a:clrTo>
                <a:srgbClr val="FFFFFF">
                  <a:alpha val="0"/>
                </a:srgbClr>
              </a:clrTo>
            </a:clrChange>
            <a:lum contrast="10000"/>
          </a:blip>
          <a:stretch>
            <a:fillRect/>
          </a:stretch>
        </p:blipFill>
        <p:spPr>
          <a:xfrm>
            <a:off x="-36512" y="1340768"/>
            <a:ext cx="5256584" cy="5256584"/>
          </a:xfrm>
          <a:prstGeom prst="rect">
            <a:avLst/>
          </a:prstGeom>
        </p:spPr>
      </p:pic>
      <p:sp>
        <p:nvSpPr>
          <p:cNvPr id="4" name="CaixaDeTexto 3"/>
          <p:cNvSpPr txBox="1"/>
          <p:nvPr/>
        </p:nvSpPr>
        <p:spPr>
          <a:xfrm>
            <a:off x="4355976" y="1380832"/>
            <a:ext cx="4536504" cy="3416320"/>
          </a:xfrm>
          <a:prstGeom prst="rect">
            <a:avLst/>
          </a:prstGeom>
          <a:noFill/>
          <a:effectLst>
            <a:outerShdw blurRad="25400" dist="25400" dir="5400000" algn="ctr" rotWithShape="0">
              <a:schemeClr val="tx1"/>
            </a:outerShdw>
          </a:effectLst>
        </p:spPr>
        <p:txBody>
          <a:bodyPr wrap="square" rtlCol="0">
            <a:spAutoFit/>
          </a:bodyPr>
          <a:lstStyle/>
          <a:p>
            <a:pPr algn="r"/>
            <a:r>
              <a:rPr lang="pt-BR" sz="3600" b="1" dirty="0" smtClean="0">
                <a:solidFill>
                  <a:srgbClr val="002060"/>
                </a:solidFill>
              </a:rPr>
              <a:t>Talvez para muitos a expressão “salvação” não seja algo muito comum. Você pode pensar: Eu preciso ser salvo do que?</a:t>
            </a:r>
            <a:endParaRPr lang="pt-BR" sz="3600" b="1" dirty="0">
              <a:solidFill>
                <a:srgbClr val="002060"/>
              </a:solidFill>
            </a:endParaRPr>
          </a:p>
        </p:txBody>
      </p:sp>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9" name="CaixaDeTexto 8"/>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0" name="CaixaDeTexto 9"/>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homem_dolar.jpg"/>
          <p:cNvPicPr>
            <a:picLocks noChangeAspect="1"/>
          </p:cNvPicPr>
          <p:nvPr/>
        </p:nvPicPr>
        <p:blipFill>
          <a:blip r:embed="rId2" cstate="print"/>
          <a:stretch>
            <a:fillRect/>
          </a:stretch>
        </p:blipFill>
        <p:spPr>
          <a:xfrm>
            <a:off x="0" y="2511135"/>
            <a:ext cx="2009775" cy="2266950"/>
          </a:xfrm>
          <a:prstGeom prst="rect">
            <a:avLst/>
          </a:prstGeom>
        </p:spPr>
      </p:pic>
      <p:pic>
        <p:nvPicPr>
          <p:cNvPr id="7" name="Imagem 6" descr="GANGAS_P.JPG"/>
          <p:cNvPicPr>
            <a:picLocks noChangeAspect="1"/>
          </p:cNvPicPr>
          <p:nvPr/>
        </p:nvPicPr>
        <p:blipFill>
          <a:blip r:embed="rId3" cstate="print"/>
          <a:stretch>
            <a:fillRect/>
          </a:stretch>
        </p:blipFill>
        <p:spPr>
          <a:xfrm>
            <a:off x="2000232" y="2511135"/>
            <a:ext cx="2286016" cy="2286016"/>
          </a:xfrm>
          <a:prstGeom prst="rect">
            <a:avLst/>
          </a:prstGeom>
        </p:spPr>
      </p:pic>
      <p:pic>
        <p:nvPicPr>
          <p:cNvPr id="8" name="Imagem 7" descr="C114.JPG"/>
          <p:cNvPicPr>
            <a:picLocks noChangeAspect="1"/>
          </p:cNvPicPr>
          <p:nvPr/>
        </p:nvPicPr>
        <p:blipFill>
          <a:blip r:embed="rId4" cstate="print"/>
          <a:stretch>
            <a:fillRect/>
          </a:stretch>
        </p:blipFill>
        <p:spPr>
          <a:xfrm>
            <a:off x="4286248" y="2511136"/>
            <a:ext cx="2286016" cy="2286016"/>
          </a:xfrm>
          <a:prstGeom prst="rect">
            <a:avLst/>
          </a:prstGeom>
        </p:spPr>
      </p:pic>
      <p:pic>
        <p:nvPicPr>
          <p:cNvPr id="9" name="Imagem 8" descr="luto1.JPG"/>
          <p:cNvPicPr>
            <a:picLocks noChangeAspect="1"/>
          </p:cNvPicPr>
          <p:nvPr/>
        </p:nvPicPr>
        <p:blipFill>
          <a:blip r:embed="rId5" cstate="print"/>
          <a:stretch>
            <a:fillRect/>
          </a:stretch>
        </p:blipFill>
        <p:spPr>
          <a:xfrm>
            <a:off x="6572264" y="2511135"/>
            <a:ext cx="2571736" cy="2286016"/>
          </a:xfrm>
          <a:prstGeom prst="rect">
            <a:avLst/>
          </a:prstGeom>
        </p:spPr>
      </p:pic>
      <p:sp>
        <p:nvSpPr>
          <p:cNvPr id="10" name="CaixaDeTexto 9"/>
          <p:cNvSpPr txBox="1"/>
          <p:nvPr/>
        </p:nvSpPr>
        <p:spPr>
          <a:xfrm>
            <a:off x="0" y="1220559"/>
            <a:ext cx="9144000" cy="1200329"/>
          </a:xfrm>
          <a:prstGeom prst="rect">
            <a:avLst/>
          </a:prstGeom>
          <a:noFill/>
          <a:effectLst>
            <a:outerShdw blurRad="50800" dist="50800" dir="5400000" algn="ctr" rotWithShape="0">
              <a:schemeClr val="tx1"/>
            </a:outerShdw>
          </a:effectLst>
        </p:spPr>
        <p:txBody>
          <a:bodyPr wrap="square" rtlCol="0">
            <a:spAutoFit/>
          </a:bodyPr>
          <a:lstStyle/>
          <a:p>
            <a:pPr algn="ctr"/>
            <a:r>
              <a:rPr lang="pt-BR" sz="3600" b="1" dirty="0" smtClean="0">
                <a:solidFill>
                  <a:schemeClr val="bg1"/>
                </a:solidFill>
                <a:latin typeface="Arial Black" pitchFamily="34" charset="0"/>
              </a:rPr>
              <a:t>Quando olhamos ao nosso redor, podemos encontrar a resposta</a:t>
            </a:r>
            <a:r>
              <a:rPr lang="pt-BR" sz="3600" dirty="0" smtClean="0">
                <a:solidFill>
                  <a:schemeClr val="bg1"/>
                </a:solidFill>
                <a:latin typeface="Arial Black" pitchFamily="34" charset="0"/>
              </a:rPr>
              <a:t>.</a:t>
            </a:r>
            <a:endParaRPr lang="pt-BR" sz="3600" dirty="0">
              <a:solidFill>
                <a:schemeClr val="bg1"/>
              </a:solidFill>
              <a:latin typeface="Arial Black" pitchFamily="34" charset="0"/>
            </a:endParaRPr>
          </a:p>
        </p:txBody>
      </p:sp>
      <p:sp>
        <p:nvSpPr>
          <p:cNvPr id="11" name="CaixaDeTexto 10"/>
          <p:cNvSpPr txBox="1"/>
          <p:nvPr/>
        </p:nvSpPr>
        <p:spPr>
          <a:xfrm>
            <a:off x="500034" y="4721421"/>
            <a:ext cx="7929618" cy="1569660"/>
          </a:xfrm>
          <a:prstGeom prst="rect">
            <a:avLst/>
          </a:prstGeom>
          <a:noFill/>
        </p:spPr>
        <p:txBody>
          <a:bodyPr wrap="square" rtlCol="0">
            <a:spAutoFit/>
          </a:bodyPr>
          <a:lstStyle/>
          <a:p>
            <a:r>
              <a:rPr lang="pt-BR" sz="2400" dirty="0" smtClean="0">
                <a:solidFill>
                  <a:srgbClr val="002060"/>
                </a:solidFill>
              </a:rPr>
              <a:t>Injustiça, violência, crimes, doenças, sofrimento e tristeza. </a:t>
            </a:r>
          </a:p>
          <a:p>
            <a:r>
              <a:rPr lang="pt-BR" sz="2400" dirty="0" smtClean="0">
                <a:solidFill>
                  <a:srgbClr val="002060"/>
                </a:solidFill>
              </a:rPr>
              <a:t>Como podemos viver a tudo isto? Quem poderá nos salvar deste mundo tão mau com seus efeitos tão arrasadores? Há alguém que nos pode salvar?</a:t>
            </a:r>
            <a:endParaRPr lang="pt-BR" sz="2400" dirty="0">
              <a:solidFill>
                <a:srgbClr val="002060"/>
              </a:solidFill>
            </a:endParaRPr>
          </a:p>
        </p:txBody>
      </p:sp>
      <p:pic>
        <p:nvPicPr>
          <p:cNvPr id="12" name="Picture 2" descr="D:\Users\thais.mota\Desktop\tha\vb14 (18).jpg"/>
          <p:cNvPicPr>
            <a:picLocks noChangeAspect="1" noChangeArrowheads="1"/>
          </p:cNvPicPr>
          <p:nvPr/>
        </p:nvPicPr>
        <p:blipFill rotWithShape="1">
          <a:blip r:embed="rId6"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Users\thais.mota\Desktop\tha\vb14 (18).jpg"/>
          <p:cNvPicPr>
            <a:picLocks noChangeAspect="1" noChangeArrowheads="1"/>
          </p:cNvPicPr>
          <p:nvPr/>
        </p:nvPicPr>
        <p:blipFill rotWithShape="1">
          <a:blip r:embed="rId7"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5" name="CaixaDeTexto 14"/>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6" name="CaixaDeTexto 15"/>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pic>
        <p:nvPicPr>
          <p:cNvPr id="18" name="Imagem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Users\thais.mota\Desktop\tha\vb14 (18).jpg"/>
          <p:cNvPicPr>
            <a:picLocks noChangeAspect="1" noChangeArrowheads="1"/>
          </p:cNvPicPr>
          <p:nvPr/>
        </p:nvPicPr>
        <p:blipFill rotWithShape="1">
          <a:blip r:embed="rId2"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1" name="CaixaDeTexto 10"/>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2" name="CaixaDeTexto 11"/>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4" name="Título 1"/>
          <p:cNvSpPr txBox="1">
            <a:spLocks/>
          </p:cNvSpPr>
          <p:nvPr/>
        </p:nvSpPr>
        <p:spPr>
          <a:xfrm>
            <a:off x="457200" y="1061864"/>
            <a:ext cx="8229600" cy="1143000"/>
          </a:xfrm>
          <a:prstGeom prst="rect">
            <a:avLst/>
          </a:prstGeom>
          <a:effectLst>
            <a:outerShdw blurRad="50800" dist="50800" dir="5400000" algn="ctr" rotWithShape="0">
              <a:schemeClr val="tx1"/>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bg1"/>
                </a:solidFill>
                <a:effectLst/>
                <a:uLnTx/>
                <a:uFillTx/>
                <a:latin typeface="Arial Black" pitchFamily="34" charset="0"/>
                <a:ea typeface="+mj-ea"/>
                <a:cs typeface="+mj-cs"/>
              </a:rPr>
              <a:t>Libertação do Pecado</a:t>
            </a:r>
            <a:endParaRPr kumimoji="0" lang="pt-BR" sz="4800" b="1"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15" name="Espaço Reservado para Conteúdo 17" descr="_EmptyTomb.jpg"/>
          <p:cNvPicPr>
            <a:picLocks noChangeAspect="1"/>
          </p:cNvPicPr>
          <p:nvPr/>
        </p:nvPicPr>
        <p:blipFill>
          <a:blip r:embed="rId4" cstate="print"/>
          <a:stretch>
            <a:fillRect/>
          </a:stretch>
        </p:blipFill>
        <p:spPr>
          <a:xfrm>
            <a:off x="1" y="2075098"/>
            <a:ext cx="2214546" cy="1780775"/>
          </a:xfrm>
          <a:prstGeom prst="rect">
            <a:avLst/>
          </a:prstGeom>
        </p:spPr>
      </p:pic>
      <p:pic>
        <p:nvPicPr>
          <p:cNvPr id="16" name="Imagem 15" descr="_CrossRose.jpg"/>
          <p:cNvPicPr>
            <a:picLocks noChangeAspect="1"/>
          </p:cNvPicPr>
          <p:nvPr/>
        </p:nvPicPr>
        <p:blipFill>
          <a:blip r:embed="rId5" cstate="print"/>
          <a:stretch>
            <a:fillRect/>
          </a:stretch>
        </p:blipFill>
        <p:spPr>
          <a:xfrm>
            <a:off x="2214546" y="2075098"/>
            <a:ext cx="2286016" cy="1785949"/>
          </a:xfrm>
          <a:prstGeom prst="rect">
            <a:avLst/>
          </a:prstGeom>
        </p:spPr>
      </p:pic>
      <p:pic>
        <p:nvPicPr>
          <p:cNvPr id="17" name="Imagem 16" descr="Imagine.jpg"/>
          <p:cNvPicPr>
            <a:picLocks noChangeAspect="1"/>
          </p:cNvPicPr>
          <p:nvPr/>
        </p:nvPicPr>
        <p:blipFill>
          <a:blip r:embed="rId6" cstate="print"/>
          <a:stretch>
            <a:fillRect/>
          </a:stretch>
        </p:blipFill>
        <p:spPr>
          <a:xfrm>
            <a:off x="4500562" y="2075098"/>
            <a:ext cx="2357454" cy="1785950"/>
          </a:xfrm>
          <a:prstGeom prst="rect">
            <a:avLst/>
          </a:prstGeom>
        </p:spPr>
      </p:pic>
      <p:pic>
        <p:nvPicPr>
          <p:cNvPr id="18" name="Imagem 17" descr="JESUScRUZ1.JPG"/>
          <p:cNvPicPr>
            <a:picLocks noChangeAspect="1"/>
          </p:cNvPicPr>
          <p:nvPr/>
        </p:nvPicPr>
        <p:blipFill>
          <a:blip r:embed="rId7" cstate="print"/>
          <a:stretch>
            <a:fillRect/>
          </a:stretch>
        </p:blipFill>
        <p:spPr>
          <a:xfrm>
            <a:off x="6858016" y="2075098"/>
            <a:ext cx="2286016" cy="1777020"/>
          </a:xfrm>
          <a:prstGeom prst="rect">
            <a:avLst/>
          </a:prstGeom>
        </p:spPr>
      </p:pic>
      <p:sp>
        <p:nvSpPr>
          <p:cNvPr id="19" name="CaixaDeTexto 18"/>
          <p:cNvSpPr txBox="1"/>
          <p:nvPr/>
        </p:nvSpPr>
        <p:spPr>
          <a:xfrm>
            <a:off x="500034" y="3928988"/>
            <a:ext cx="7643866" cy="2308324"/>
          </a:xfrm>
          <a:prstGeom prst="rect">
            <a:avLst/>
          </a:prstGeom>
          <a:noFill/>
        </p:spPr>
        <p:txBody>
          <a:bodyPr wrap="square" rtlCol="0">
            <a:spAutoFit/>
          </a:bodyPr>
          <a:lstStyle/>
          <a:p>
            <a:r>
              <a:rPr lang="pt-BR" sz="2400" dirty="0" smtClean="0">
                <a:solidFill>
                  <a:srgbClr val="002060"/>
                </a:solidFill>
              </a:rPr>
              <a:t>A Bíblia, a carta de amor de Deus para nós, afirma que em Seu grande amor, Deus providenciou um plano para que fôssemos libertados das terríveis conseqüências do mal no mundo em que vivemos. Todos problemas deste mundo resultam do pecado, e deu Seu Filho Jesus Cristo para nos libertar do pecado e dos seus efeitos. </a:t>
            </a:r>
            <a:endParaRPr lang="pt-BR" sz="2400" dirty="0">
              <a:solidFill>
                <a:srgbClr val="002060"/>
              </a:solidFill>
            </a:endParaRPr>
          </a:p>
        </p:txBody>
      </p:sp>
      <p:pic>
        <p:nvPicPr>
          <p:cNvPr id="20" name="Imagem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_Crucifixion.jpg"/>
          <p:cNvPicPr>
            <a:picLocks noChangeAspect="1"/>
          </p:cNvPicPr>
          <p:nvPr/>
        </p:nvPicPr>
        <p:blipFill>
          <a:blip r:embed="rId2" cstate="print">
            <a:duotone>
              <a:prstClr val="black"/>
              <a:srgbClr val="FFC000">
                <a:tint val="45000"/>
                <a:satMod val="400000"/>
              </a:srgbClr>
            </a:duotone>
          </a:blip>
          <a:stretch>
            <a:fillRect/>
          </a:stretch>
        </p:blipFill>
        <p:spPr>
          <a:xfrm>
            <a:off x="0" y="0"/>
            <a:ext cx="9144000" cy="6858000"/>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universonline.info/wp-content/uploads/2012/01/A-Grande-Esperan%C3%A7a-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6321566"/>
            <a:ext cx="1152128" cy="568754"/>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1" name="CaixaDeTexto 10"/>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2" name="CaixaDeTexto 11"/>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3" name="Título 1"/>
          <p:cNvSpPr txBox="1">
            <a:spLocks/>
          </p:cNvSpPr>
          <p:nvPr/>
        </p:nvSpPr>
        <p:spPr>
          <a:xfrm>
            <a:off x="457200" y="1061864"/>
            <a:ext cx="8229600" cy="1143000"/>
          </a:xfrm>
          <a:prstGeom prst="rect">
            <a:avLst/>
          </a:prstGeom>
          <a:effectLst>
            <a:outerShdw blurRad="50800" dist="63500" dir="4800000" algn="ctr" rotWithShape="0">
              <a:schemeClr val="tx1"/>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bg1"/>
                </a:solidFill>
                <a:effectLst/>
                <a:uLnTx/>
                <a:uFillTx/>
                <a:latin typeface="Arial Black" pitchFamily="34" charset="0"/>
                <a:ea typeface="+mj-ea"/>
                <a:cs typeface="+mj-cs"/>
              </a:rPr>
              <a:t>Objetivo principal</a:t>
            </a:r>
            <a:endParaRPr kumimoji="0" lang="pt-BR" sz="4800" b="1"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14" name="CaixaDeTexto 13"/>
          <p:cNvSpPr txBox="1"/>
          <p:nvPr/>
        </p:nvSpPr>
        <p:spPr>
          <a:xfrm>
            <a:off x="899592" y="2992884"/>
            <a:ext cx="7956376" cy="3046988"/>
          </a:xfrm>
          <a:prstGeom prst="rect">
            <a:avLst/>
          </a:prstGeom>
          <a:noFill/>
          <a:effectLst>
            <a:outerShdw dist="25400" dir="3000000" algn="ctr" rotWithShape="0">
              <a:schemeClr val="tx1"/>
            </a:outerShdw>
          </a:effectLst>
        </p:spPr>
        <p:txBody>
          <a:bodyPr wrap="square" rtlCol="0">
            <a:spAutoFit/>
          </a:bodyPr>
          <a:lstStyle/>
          <a:p>
            <a:r>
              <a:rPr lang="pt-BR" sz="3200" b="1" i="1" dirty="0" smtClean="0">
                <a:solidFill>
                  <a:schemeClr val="bg1"/>
                </a:solidFill>
              </a:rPr>
              <a:t>“Esta é a palavra fiel e digna de toda aceitação que Cristo Jesus veio ao mundo papa salvar os pecadores dos quais eu sou o principal”</a:t>
            </a:r>
          </a:p>
          <a:p>
            <a:pPr algn="r"/>
            <a:endParaRPr lang="pt-BR" sz="3200" b="1" i="1" dirty="0" smtClean="0">
              <a:solidFill>
                <a:srgbClr val="C00000"/>
              </a:solidFill>
            </a:endParaRPr>
          </a:p>
          <a:p>
            <a:pPr algn="r"/>
            <a:r>
              <a:rPr lang="pt-BR" sz="3200" b="1" i="1" dirty="0" smtClean="0">
                <a:solidFill>
                  <a:srgbClr val="C00000"/>
                </a:solidFill>
              </a:rPr>
              <a:t>I Timóteo 1:15 </a:t>
            </a:r>
            <a:endParaRPr lang="pt-BR" sz="3200" b="1" i="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_Crucifixion.jpg"/>
          <p:cNvPicPr>
            <a:picLocks noChangeAspect="1"/>
          </p:cNvPicPr>
          <p:nvPr/>
        </p:nvPicPr>
        <p:blipFill>
          <a:blip r:embed="rId2" cstate="print">
            <a:duotone>
              <a:prstClr val="black"/>
              <a:srgbClr val="FFC000">
                <a:tint val="45000"/>
                <a:satMod val="400000"/>
              </a:srgbClr>
            </a:duotone>
          </a:blip>
          <a:stretch>
            <a:fillRect/>
          </a:stretch>
        </p:blipFill>
        <p:spPr>
          <a:xfrm>
            <a:off x="0" y="0"/>
            <a:ext cx="9144000" cy="6858000"/>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1" name="CaixaDeTexto 10"/>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2" name="CaixaDeTexto 11"/>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3" name="Título 1"/>
          <p:cNvSpPr txBox="1">
            <a:spLocks/>
          </p:cNvSpPr>
          <p:nvPr/>
        </p:nvSpPr>
        <p:spPr>
          <a:xfrm>
            <a:off x="457200" y="1061864"/>
            <a:ext cx="8229600" cy="1143000"/>
          </a:xfrm>
          <a:prstGeom prst="rect">
            <a:avLst/>
          </a:prstGeom>
          <a:effectLst>
            <a:outerShdw blurRad="50800" dist="63500" dir="4800000" algn="ctr" rotWithShape="0">
              <a:schemeClr val="tx1"/>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4800" b="1" dirty="0" smtClean="0">
                <a:solidFill>
                  <a:schemeClr val="bg1"/>
                </a:solidFill>
                <a:latin typeface="Arial Black" pitchFamily="34" charset="0"/>
                <a:ea typeface="+mj-ea"/>
                <a:cs typeface="+mj-cs"/>
              </a:rPr>
              <a:t>Jeito Especial</a:t>
            </a:r>
            <a:endParaRPr kumimoji="0" lang="pt-BR" sz="4800" b="1"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14" name="CaixaDeTexto 13"/>
          <p:cNvSpPr txBox="1"/>
          <p:nvPr/>
        </p:nvSpPr>
        <p:spPr>
          <a:xfrm>
            <a:off x="899592" y="2992884"/>
            <a:ext cx="7956376" cy="3046988"/>
          </a:xfrm>
          <a:prstGeom prst="rect">
            <a:avLst/>
          </a:prstGeom>
          <a:noFill/>
          <a:effectLst>
            <a:outerShdw dist="25400" dir="3000000" algn="ctr" rotWithShape="0">
              <a:schemeClr val="tx1"/>
            </a:outerShdw>
          </a:effectLst>
        </p:spPr>
        <p:txBody>
          <a:bodyPr wrap="square" rtlCol="0">
            <a:spAutoFit/>
          </a:bodyPr>
          <a:lstStyle/>
          <a:p>
            <a:r>
              <a:rPr lang="pt-BR" sz="3200" b="1" i="1" dirty="0" smtClean="0">
                <a:solidFill>
                  <a:schemeClr val="bg1"/>
                </a:solidFill>
              </a:rPr>
              <a:t>“Porque Deus amou o mundo de tal maneira, que deu seu Filho unigênito, para que todo o aquele que nele crê não pereça, mas tenha a vida eterna”</a:t>
            </a:r>
          </a:p>
          <a:p>
            <a:pPr algn="r"/>
            <a:endParaRPr lang="pt-BR" sz="3200" b="1" i="1" dirty="0" smtClean="0">
              <a:solidFill>
                <a:srgbClr val="C00000"/>
              </a:solidFill>
            </a:endParaRPr>
          </a:p>
          <a:p>
            <a:pPr algn="r"/>
            <a:r>
              <a:rPr lang="pt-BR" sz="3200" b="1" i="1" dirty="0" smtClean="0">
                <a:solidFill>
                  <a:srgbClr val="C00000"/>
                </a:solidFill>
              </a:rPr>
              <a:t>João 3:16</a:t>
            </a:r>
            <a:endParaRPr lang="pt-BR" sz="3200" b="1" i="1" dirty="0">
              <a:solidFill>
                <a:srgbClr val="C00000"/>
              </a:solidFill>
            </a:endParaRPr>
          </a:p>
        </p:txBody>
      </p:sp>
      <p:pic>
        <p:nvPicPr>
          <p:cNvPr id="15" name="Image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orando%5B1%5D.jpg"/>
          <p:cNvPicPr>
            <a:picLocks noChangeAspect="1"/>
          </p:cNvPicPr>
          <p:nvPr/>
        </p:nvPicPr>
        <p:blipFill>
          <a:blip r:embed="rId2" cstate="print">
            <a:lum contrast="20000"/>
          </a:blip>
          <a:srcRect r="5582" b="5649"/>
          <a:stretch>
            <a:fillRect/>
          </a:stretch>
        </p:blipFill>
        <p:spPr>
          <a:xfrm>
            <a:off x="0" y="387424"/>
            <a:ext cx="9144000" cy="6470576"/>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1" name="CaixaDeTexto 10"/>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2" name="CaixaDeTexto 11"/>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4" name="CaixaDeTexto 13"/>
          <p:cNvSpPr txBox="1"/>
          <p:nvPr/>
        </p:nvSpPr>
        <p:spPr>
          <a:xfrm>
            <a:off x="4427984" y="2204864"/>
            <a:ext cx="3347864" cy="1938992"/>
          </a:xfrm>
          <a:prstGeom prst="rect">
            <a:avLst/>
          </a:prstGeom>
          <a:noFill/>
          <a:effectLst>
            <a:outerShdw dist="25400" dir="3000000" algn="ctr" rotWithShape="0">
              <a:schemeClr val="tx1"/>
            </a:outerShdw>
          </a:effectLst>
        </p:spPr>
        <p:txBody>
          <a:bodyPr wrap="square" rtlCol="0">
            <a:spAutoFit/>
          </a:bodyPr>
          <a:lstStyle/>
          <a:p>
            <a:endParaRPr lang="pt-BR" sz="6000" b="1" u="sng" dirty="0" smtClean="0">
              <a:solidFill>
                <a:schemeClr val="bg1"/>
              </a:solidFill>
            </a:endParaRPr>
          </a:p>
          <a:p>
            <a:pPr algn="r"/>
            <a:r>
              <a:rPr lang="pt-BR" sz="6000" b="1" u="sng" dirty="0" smtClean="0">
                <a:solidFill>
                  <a:srgbClr val="C00000"/>
                </a:solidFill>
              </a:rPr>
              <a:t>Atos  3:96</a:t>
            </a:r>
            <a:endParaRPr lang="pt-BR" sz="6000" b="1" u="sng" dirty="0">
              <a:solidFill>
                <a:srgbClr val="C00000"/>
              </a:solidFill>
            </a:endParaRPr>
          </a:p>
        </p:txBody>
      </p:sp>
      <p:sp>
        <p:nvSpPr>
          <p:cNvPr id="15" name="CaixaDeTexto 14"/>
          <p:cNvSpPr txBox="1"/>
          <p:nvPr/>
        </p:nvSpPr>
        <p:spPr>
          <a:xfrm>
            <a:off x="1835696" y="1148551"/>
            <a:ext cx="7704856" cy="1200329"/>
          </a:xfrm>
          <a:prstGeom prst="rect">
            <a:avLst/>
          </a:prstGeom>
          <a:noFill/>
          <a:effectLst>
            <a:outerShdw blurRad="50800" dist="50800" dir="5400000" algn="ctr" rotWithShape="0">
              <a:schemeClr val="tx1"/>
            </a:outerShdw>
          </a:effectLst>
        </p:spPr>
        <p:txBody>
          <a:bodyPr wrap="square" rtlCol="0">
            <a:spAutoFit/>
          </a:bodyPr>
          <a:lstStyle/>
          <a:p>
            <a:pPr algn="ctr"/>
            <a:r>
              <a:rPr lang="pt-BR" sz="3600" dirty="0" smtClean="0">
                <a:solidFill>
                  <a:schemeClr val="bg1"/>
                </a:solidFill>
                <a:latin typeface="Arial Black" pitchFamily="34" charset="0"/>
              </a:rPr>
              <a:t>Deus quer que você  faça </a:t>
            </a:r>
          </a:p>
          <a:p>
            <a:pPr algn="ctr"/>
            <a:r>
              <a:rPr lang="pt-BR" sz="3600" dirty="0" smtClean="0">
                <a:solidFill>
                  <a:schemeClr val="bg1"/>
                </a:solidFill>
                <a:latin typeface="Arial Black" pitchFamily="34" charset="0"/>
              </a:rPr>
              <a:t>o que Ele não pode fazer</a:t>
            </a:r>
            <a:endParaRPr lang="pt-BR" sz="3600" dirty="0">
              <a:solidFill>
                <a:schemeClr val="bg1"/>
              </a:solidFill>
              <a:latin typeface="Arial Black" pitchFamily="34" charset="0"/>
            </a:endParaRPr>
          </a:p>
        </p:txBody>
      </p:sp>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Y029.JPG"/>
          <p:cNvPicPr>
            <a:picLocks noChangeAspect="1"/>
          </p:cNvPicPr>
          <p:nvPr/>
        </p:nvPicPr>
        <p:blipFill>
          <a:blip r:embed="rId2" cstate="print">
            <a:duotone>
              <a:prstClr val="black"/>
              <a:schemeClr val="accent3">
                <a:tint val="45000"/>
                <a:satMod val="400000"/>
              </a:schemeClr>
            </a:duotone>
          </a:blip>
          <a:stretch>
            <a:fillRect/>
          </a:stretch>
        </p:blipFill>
        <p:spPr>
          <a:xfrm>
            <a:off x="0" y="381000"/>
            <a:ext cx="9180512" cy="6096000"/>
          </a:xfrm>
          <a:prstGeom prst="rect">
            <a:avLst/>
          </a:prstGeom>
          <a:effectLst>
            <a:softEdge rad="1270000"/>
          </a:effectLst>
        </p:spPr>
      </p:pic>
      <p:pic>
        <p:nvPicPr>
          <p:cNvPr id="6" name="Picture 2" descr="D:\Users\thais.mota\Desktop\tha\vb14 (18).jpg"/>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a:off x="0" y="-99392"/>
            <a:ext cx="914400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thais.mota\Desktop\tha\vb14 (18).jpg"/>
          <p:cNvPicPr>
            <a:picLocks noChangeAspect="1" noChangeArrowheads="1"/>
          </p:cNvPicPr>
          <p:nvPr/>
        </p:nvPicPr>
        <p:blipFill rotWithShape="1">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r="6250"/>
          <a:stretch/>
        </p:blipFill>
        <p:spPr bwMode="auto">
          <a:xfrm flipH="1" flipV="1">
            <a:off x="0" y="6038048"/>
            <a:ext cx="9144000" cy="84733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156176" y="52844"/>
            <a:ext cx="2232248" cy="523220"/>
          </a:xfrm>
          <a:prstGeom prst="rect">
            <a:avLst/>
          </a:prstGeom>
          <a:noFill/>
        </p:spPr>
        <p:txBody>
          <a:bodyPr wrap="square" rtlCol="0">
            <a:spAutoFit/>
          </a:bodyPr>
          <a:lstStyle/>
          <a:p>
            <a:r>
              <a:rPr lang="pt-BR" sz="2800" b="1" dirty="0" smtClean="0">
                <a:solidFill>
                  <a:srgbClr val="C00000"/>
                </a:solidFill>
                <a:latin typeface="Arial Narrow" pitchFamily="34" charset="0"/>
              </a:rPr>
              <a:t>VERDADE</a:t>
            </a:r>
            <a:endParaRPr lang="pt-BR" sz="2800" b="1" dirty="0">
              <a:solidFill>
                <a:srgbClr val="C00000"/>
              </a:solidFill>
              <a:latin typeface="Arial Narrow" pitchFamily="34" charset="0"/>
            </a:endParaRPr>
          </a:p>
        </p:txBody>
      </p:sp>
      <p:sp>
        <p:nvSpPr>
          <p:cNvPr id="11" name="CaixaDeTexto 10"/>
          <p:cNvSpPr txBox="1"/>
          <p:nvPr/>
        </p:nvSpPr>
        <p:spPr>
          <a:xfrm>
            <a:off x="6785785" y="354142"/>
            <a:ext cx="378503" cy="338554"/>
          </a:xfrm>
          <a:prstGeom prst="rect">
            <a:avLst/>
          </a:prstGeom>
          <a:noFill/>
        </p:spPr>
        <p:txBody>
          <a:bodyPr wrap="square" rtlCol="0">
            <a:spAutoFit/>
          </a:bodyPr>
          <a:lstStyle/>
          <a:p>
            <a:r>
              <a:rPr lang="pt-BR" sz="1600" dirty="0" smtClean="0">
                <a:solidFill>
                  <a:srgbClr val="FF0000"/>
                </a:solidFill>
                <a:latin typeface="Arial Rounded MT Bold" pitchFamily="34" charset="0"/>
              </a:rPr>
              <a:t>e</a:t>
            </a:r>
            <a:endParaRPr lang="pt-BR" sz="1600" dirty="0">
              <a:solidFill>
                <a:srgbClr val="FF0000"/>
              </a:solidFill>
              <a:latin typeface="Arial Rounded MT Bold" pitchFamily="34" charset="0"/>
            </a:endParaRPr>
          </a:p>
        </p:txBody>
      </p:sp>
      <p:sp>
        <p:nvSpPr>
          <p:cNvPr id="12" name="CaixaDeTexto 11"/>
          <p:cNvSpPr txBox="1"/>
          <p:nvPr/>
        </p:nvSpPr>
        <p:spPr>
          <a:xfrm>
            <a:off x="6922415" y="385500"/>
            <a:ext cx="1826049" cy="523220"/>
          </a:xfrm>
          <a:prstGeom prst="rect">
            <a:avLst/>
          </a:prstGeom>
          <a:noFill/>
        </p:spPr>
        <p:txBody>
          <a:bodyPr wrap="square" rtlCol="0">
            <a:spAutoFit/>
          </a:bodyPr>
          <a:lstStyle/>
          <a:p>
            <a:r>
              <a:rPr lang="pt-BR" sz="2800" b="1" dirty="0" smtClean="0">
                <a:solidFill>
                  <a:srgbClr val="002060"/>
                </a:solidFill>
                <a:latin typeface="Arial Narrow" pitchFamily="34" charset="0"/>
              </a:rPr>
              <a:t>VIDA</a:t>
            </a:r>
            <a:endParaRPr lang="pt-BR" sz="2800" b="1" dirty="0">
              <a:solidFill>
                <a:srgbClr val="002060"/>
              </a:solidFill>
              <a:latin typeface="Arial Narrow" pitchFamily="34" charset="0"/>
            </a:endParaRPr>
          </a:p>
        </p:txBody>
      </p:sp>
      <p:sp>
        <p:nvSpPr>
          <p:cNvPr id="15" name="CaixaDeTexto 14"/>
          <p:cNvSpPr txBox="1"/>
          <p:nvPr/>
        </p:nvSpPr>
        <p:spPr>
          <a:xfrm>
            <a:off x="1403648" y="1340768"/>
            <a:ext cx="10585176" cy="830997"/>
          </a:xfrm>
          <a:prstGeom prst="rect">
            <a:avLst/>
          </a:prstGeom>
          <a:noFill/>
          <a:effectLst>
            <a:outerShdw blurRad="50800" dist="50800" dir="5400000" algn="ctr" rotWithShape="0">
              <a:schemeClr val="tx1"/>
            </a:outerShdw>
          </a:effectLst>
        </p:spPr>
        <p:txBody>
          <a:bodyPr wrap="square" rtlCol="0">
            <a:spAutoFit/>
          </a:bodyPr>
          <a:lstStyle/>
          <a:p>
            <a:r>
              <a:rPr lang="pt-BR" sz="4800" dirty="0" smtClean="0">
                <a:solidFill>
                  <a:schemeClr val="bg1"/>
                </a:solidFill>
                <a:latin typeface="Arial Black" pitchFamily="34" charset="0"/>
              </a:rPr>
              <a:t>Preço Incalculável </a:t>
            </a:r>
            <a:endParaRPr lang="pt-BR" sz="4800" dirty="0">
              <a:solidFill>
                <a:schemeClr val="bg1"/>
              </a:solidFill>
              <a:latin typeface="Arial Black" pitchFamily="34" charset="0"/>
            </a:endParaRPr>
          </a:p>
        </p:txBody>
      </p:sp>
      <p:sp>
        <p:nvSpPr>
          <p:cNvPr id="17" name="CaixaDeTexto 16"/>
          <p:cNvSpPr txBox="1"/>
          <p:nvPr/>
        </p:nvSpPr>
        <p:spPr>
          <a:xfrm>
            <a:off x="2267744" y="4725144"/>
            <a:ext cx="6624736" cy="1015663"/>
          </a:xfrm>
          <a:prstGeom prst="rect">
            <a:avLst/>
          </a:prstGeom>
          <a:noFill/>
        </p:spPr>
        <p:txBody>
          <a:bodyPr wrap="square" rtlCol="0">
            <a:spAutoFit/>
          </a:bodyPr>
          <a:lstStyle/>
          <a:p>
            <a:r>
              <a:rPr lang="pt-BR" sz="6000" b="1" u="sng" dirty="0" smtClean="0">
                <a:solidFill>
                  <a:srgbClr val="C00000"/>
                </a:solidFill>
              </a:rPr>
              <a:t>Isaias 53:4-5</a:t>
            </a:r>
            <a:endParaRPr lang="pt-BR" sz="6000" b="1" u="sng" dirty="0">
              <a:solidFill>
                <a:srgbClr val="C00000"/>
              </a:solidFill>
            </a:endParaRPr>
          </a:p>
        </p:txBody>
      </p:sp>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399074"/>
            <a:ext cx="936104" cy="3819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1076</Words>
  <Application>Microsoft Office PowerPoint</Application>
  <PresentationFormat>Apresentação na tela (4:3)</PresentationFormat>
  <Paragraphs>189</Paragraphs>
  <Slides>27</Slides>
  <Notes>0</Notes>
  <HiddenSlides>0</HiddenSlides>
  <MMClips>1</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Jacqueline</dc:creator>
  <cp:lastModifiedBy>click digital</cp:lastModifiedBy>
  <cp:revision>78</cp:revision>
  <dcterms:created xsi:type="dcterms:W3CDTF">2012-10-07T12:22:33Z</dcterms:created>
  <dcterms:modified xsi:type="dcterms:W3CDTF">2015-01-05T15:27:11Z</dcterms:modified>
</cp:coreProperties>
</file>